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50" r:id="rId2"/>
    <p:sldMasterId id="2147483751" r:id="rId3"/>
  </p:sldMasterIdLst>
  <p:sldIdLst>
    <p:sldId id="258" r:id="rId4"/>
    <p:sldId id="299" r:id="rId5"/>
    <p:sldId id="294" r:id="rId6"/>
    <p:sldId id="295" r:id="rId7"/>
    <p:sldId id="296" r:id="rId8"/>
    <p:sldId id="300" r:id="rId9"/>
    <p:sldId id="301" r:id="rId10"/>
    <p:sldId id="327" r:id="rId11"/>
    <p:sldId id="328" r:id="rId12"/>
    <p:sldId id="304" r:id="rId13"/>
    <p:sldId id="287" r:id="rId14"/>
    <p:sldId id="326" r:id="rId15"/>
    <p:sldId id="310" r:id="rId16"/>
    <p:sldId id="322" r:id="rId17"/>
    <p:sldId id="323" r:id="rId18"/>
    <p:sldId id="318" r:id="rId19"/>
    <p:sldId id="308" r:id="rId20"/>
    <p:sldId id="321" r:id="rId21"/>
    <p:sldId id="292" r:id="rId22"/>
    <p:sldId id="311" r:id="rId23"/>
    <p:sldId id="312" r:id="rId24"/>
    <p:sldId id="316" r:id="rId25"/>
    <p:sldId id="324" r:id="rId26"/>
    <p:sldId id="325" r:id="rId27"/>
    <p:sldId id="329" r:id="rId28"/>
    <p:sldId id="332" r:id="rId29"/>
    <p:sldId id="333" r:id="rId30"/>
    <p:sldId id="298" r:id="rId31"/>
    <p:sldId id="297" r:id="rId32"/>
    <p:sldId id="302" r:id="rId33"/>
    <p:sldId id="30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AEAFA9"/>
    <a:srgbClr val="393939"/>
    <a:srgbClr val="04396C"/>
    <a:srgbClr val="6497B1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401945-F701-4289-8D8F-2A1F45858F65}" v="128" dt="2024-04-01T14:00:53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6327" autoAdjust="0"/>
  </p:normalViewPr>
  <p:slideViewPr>
    <p:cSldViewPr snapToGrid="0" snapToObjects="1">
      <p:cViewPr varScale="1">
        <p:scale>
          <a:sx n="114" d="100"/>
          <a:sy n="114" d="100"/>
        </p:scale>
        <p:origin x="414" y="114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창용 현" userId="5c6d3e53270d07e7" providerId="LiveId" clId="{B5401945-F701-4289-8D8F-2A1F45858F65}"/>
    <pc:docChg chg="undo custSel addSld delSld modSld sldOrd">
      <pc:chgData name="창용 현" userId="5c6d3e53270d07e7" providerId="LiveId" clId="{B5401945-F701-4289-8D8F-2A1F45858F65}" dt="2024-04-01T14:02:27.010" v="1984" actId="1076"/>
      <pc:docMkLst>
        <pc:docMk/>
      </pc:docMkLst>
      <pc:sldChg chg="addSp modSp mod">
        <pc:chgData name="창용 현" userId="5c6d3e53270d07e7" providerId="LiveId" clId="{B5401945-F701-4289-8D8F-2A1F45858F65}" dt="2024-03-24T09:43:04.600" v="1"/>
        <pc:sldMkLst>
          <pc:docMk/>
          <pc:sldMk cId="1272217083" sldId="295"/>
        </pc:sldMkLst>
        <pc:spChg chg="add mod">
          <ac:chgData name="창용 현" userId="5c6d3e53270d07e7" providerId="LiveId" clId="{B5401945-F701-4289-8D8F-2A1F45858F65}" dt="2024-03-24T09:43:02.551" v="0"/>
          <ac:spMkLst>
            <pc:docMk/>
            <pc:sldMk cId="1272217083" sldId="295"/>
            <ac:spMk id="5" creationId="{9D578B06-726C-788A-0046-BC9FAE441B1B}"/>
          </ac:spMkLst>
        </pc:spChg>
        <pc:spChg chg="mod">
          <ac:chgData name="창용 현" userId="5c6d3e53270d07e7" providerId="LiveId" clId="{B5401945-F701-4289-8D8F-2A1F45858F65}" dt="2024-03-24T09:43:04.600" v="1"/>
          <ac:spMkLst>
            <pc:docMk/>
            <pc:sldMk cId="1272217083" sldId="295"/>
            <ac:spMk id="12" creationId="{4A4DA648-86FF-4C0D-95FA-79CB22B9B18C}"/>
          </ac:spMkLst>
        </pc:spChg>
      </pc:sldChg>
      <pc:sldChg chg="modSp mod">
        <pc:chgData name="창용 현" userId="5c6d3e53270d07e7" providerId="LiveId" clId="{B5401945-F701-4289-8D8F-2A1F45858F65}" dt="2024-04-01T13:17:09.964" v="7" actId="207"/>
        <pc:sldMkLst>
          <pc:docMk/>
          <pc:sldMk cId="1643292345" sldId="300"/>
        </pc:sldMkLst>
        <pc:spChg chg="mod">
          <ac:chgData name="창용 현" userId="5c6d3e53270d07e7" providerId="LiveId" clId="{B5401945-F701-4289-8D8F-2A1F45858F65}" dt="2024-04-01T13:17:09.964" v="7" actId="207"/>
          <ac:spMkLst>
            <pc:docMk/>
            <pc:sldMk cId="1643292345" sldId="300"/>
            <ac:spMk id="2" creationId="{0546E572-061A-4F66-860A-EA1641AD3DE2}"/>
          </ac:spMkLst>
        </pc:spChg>
      </pc:sldChg>
      <pc:sldChg chg="addSp delSp modSp add mod setBg">
        <pc:chgData name="창용 현" userId="5c6d3e53270d07e7" providerId="LiveId" clId="{B5401945-F701-4289-8D8F-2A1F45858F65}" dt="2024-04-01T13:34:21.200" v="853" actId="1076"/>
        <pc:sldMkLst>
          <pc:docMk/>
          <pc:sldMk cId="1886483319" sldId="328"/>
        </pc:sldMkLst>
        <pc:spChg chg="mod">
          <ac:chgData name="창용 현" userId="5c6d3e53270d07e7" providerId="LiveId" clId="{B5401945-F701-4289-8D8F-2A1F45858F65}" dt="2024-04-01T13:20:36.591" v="9" actId="207"/>
          <ac:spMkLst>
            <pc:docMk/>
            <pc:sldMk cId="1886483319" sldId="328"/>
            <ac:spMk id="2" creationId="{0546E572-061A-4F66-860A-EA1641AD3DE2}"/>
          </ac:spMkLst>
        </pc:spChg>
        <pc:spChg chg="add mod">
          <ac:chgData name="창용 현" userId="5c6d3e53270d07e7" providerId="LiveId" clId="{B5401945-F701-4289-8D8F-2A1F45858F65}" dt="2024-04-01T13:24:30.301" v="31" actId="207"/>
          <ac:spMkLst>
            <pc:docMk/>
            <pc:sldMk cId="1886483319" sldId="328"/>
            <ac:spMk id="5" creationId="{5824BBEE-3EAC-A021-3EEC-C40EC4C61D1C}"/>
          </ac:spMkLst>
        </pc:spChg>
        <pc:spChg chg="add del">
          <ac:chgData name="창용 현" userId="5c6d3e53270d07e7" providerId="LiveId" clId="{B5401945-F701-4289-8D8F-2A1F45858F65}" dt="2024-04-01T13:24:56.297" v="35" actId="22"/>
          <ac:spMkLst>
            <pc:docMk/>
            <pc:sldMk cId="1886483319" sldId="328"/>
            <ac:spMk id="11" creationId="{6EA1294A-48DD-2576-029F-DE1F73B47FE4}"/>
          </ac:spMkLst>
        </pc:spChg>
        <pc:spChg chg="mod">
          <ac:chgData name="창용 현" userId="5c6d3e53270d07e7" providerId="LiveId" clId="{B5401945-F701-4289-8D8F-2A1F45858F65}" dt="2024-04-01T13:30:13.457" v="511" actId="14100"/>
          <ac:spMkLst>
            <pc:docMk/>
            <pc:sldMk cId="1886483319" sldId="328"/>
            <ac:spMk id="21" creationId="{D7E4DF2D-CE77-D3CC-F85A-6DE9FF4C9ACA}"/>
          </ac:spMkLst>
        </pc:spChg>
        <pc:spChg chg="mod">
          <ac:chgData name="창용 현" userId="5c6d3e53270d07e7" providerId="LiveId" clId="{B5401945-F701-4289-8D8F-2A1F45858F65}" dt="2024-04-01T13:28:44.388" v="369" actId="207"/>
          <ac:spMkLst>
            <pc:docMk/>
            <pc:sldMk cId="1886483319" sldId="328"/>
            <ac:spMk id="23" creationId="{A73265EE-5545-00EF-D4C7-939C53A1330F}"/>
          </ac:spMkLst>
        </pc:spChg>
        <pc:spChg chg="mod">
          <ac:chgData name="창용 현" userId="5c6d3e53270d07e7" providerId="LiveId" clId="{B5401945-F701-4289-8D8F-2A1F45858F65}" dt="2024-04-01T13:26:38.453" v="183" actId="1076"/>
          <ac:spMkLst>
            <pc:docMk/>
            <pc:sldMk cId="1886483319" sldId="328"/>
            <ac:spMk id="26" creationId="{8A87B679-C987-B5CC-D29E-0EBA12BF106E}"/>
          </ac:spMkLst>
        </pc:spChg>
        <pc:spChg chg="mod">
          <ac:chgData name="창용 현" userId="5c6d3e53270d07e7" providerId="LiveId" clId="{B5401945-F701-4289-8D8F-2A1F45858F65}" dt="2024-04-01T13:30:08.533" v="510" actId="1076"/>
          <ac:spMkLst>
            <pc:docMk/>
            <pc:sldMk cId="1886483319" sldId="328"/>
            <ac:spMk id="27" creationId="{E7FDDFCE-4FA3-87FF-8D18-4991501031E6}"/>
          </ac:spMkLst>
        </pc:spChg>
        <pc:spChg chg="mod">
          <ac:chgData name="창용 현" userId="5c6d3e53270d07e7" providerId="LiveId" clId="{B5401945-F701-4289-8D8F-2A1F45858F65}" dt="2024-04-01T13:30:04.513" v="509" actId="1076"/>
          <ac:spMkLst>
            <pc:docMk/>
            <pc:sldMk cId="1886483319" sldId="328"/>
            <ac:spMk id="29" creationId="{16A3594A-4A26-20DC-A3F2-5631CF2A245C}"/>
          </ac:spMkLst>
        </pc:spChg>
        <pc:spChg chg="mod">
          <ac:chgData name="창용 현" userId="5c6d3e53270d07e7" providerId="LiveId" clId="{B5401945-F701-4289-8D8F-2A1F45858F65}" dt="2024-04-01T13:31:20.499" v="514"/>
          <ac:spMkLst>
            <pc:docMk/>
            <pc:sldMk cId="1886483319" sldId="328"/>
            <ac:spMk id="35" creationId="{8AD036BA-3875-E659-3E4B-8CE635680C84}"/>
          </ac:spMkLst>
        </pc:spChg>
        <pc:spChg chg="add del">
          <ac:chgData name="창용 현" userId="5c6d3e53270d07e7" providerId="LiveId" clId="{B5401945-F701-4289-8D8F-2A1F45858F65}" dt="2024-04-01T13:24:56.038" v="34" actId="22"/>
          <ac:spMkLst>
            <pc:docMk/>
            <pc:sldMk cId="1886483319" sldId="328"/>
            <ac:spMk id="37" creationId="{96269A46-53F3-098D-5001-0D38FB8129C0}"/>
          </ac:spMkLst>
        </pc:spChg>
        <pc:spChg chg="add mod">
          <ac:chgData name="창용 현" userId="5c6d3e53270d07e7" providerId="LiveId" clId="{B5401945-F701-4289-8D8F-2A1F45858F65}" dt="2024-04-01T13:27:36.052" v="270" actId="14100"/>
          <ac:spMkLst>
            <pc:docMk/>
            <pc:sldMk cId="1886483319" sldId="328"/>
            <ac:spMk id="46" creationId="{1F245A8B-75F9-6A88-A02B-D80FB8265CD5}"/>
          </ac:spMkLst>
        </pc:spChg>
        <pc:spChg chg="add mod">
          <ac:chgData name="창용 현" userId="5c6d3e53270d07e7" providerId="LiveId" clId="{B5401945-F701-4289-8D8F-2A1F45858F65}" dt="2024-04-01T13:34:21.200" v="853" actId="1076"/>
          <ac:spMkLst>
            <pc:docMk/>
            <pc:sldMk cId="1886483319" sldId="328"/>
            <ac:spMk id="47" creationId="{CFE7DB3E-DE83-0A7F-2F7D-B968AC237ECC}"/>
          </ac:spMkLst>
        </pc:spChg>
        <pc:picChg chg="add mod">
          <ac:chgData name="창용 현" userId="5c6d3e53270d07e7" providerId="LiveId" clId="{B5401945-F701-4289-8D8F-2A1F45858F65}" dt="2024-04-01T13:25:18.606" v="40" actId="1076"/>
          <ac:picMkLst>
            <pc:docMk/>
            <pc:sldMk cId="1886483319" sldId="328"/>
            <ac:picMk id="43" creationId="{04BD2B42-E587-A3B8-360A-D713EFEE56D0}"/>
          </ac:picMkLst>
        </pc:picChg>
        <pc:picChg chg="add del">
          <ac:chgData name="창용 현" userId="5c6d3e53270d07e7" providerId="LiveId" clId="{B5401945-F701-4289-8D8F-2A1F45858F65}" dt="2024-04-01T13:25:21.293" v="42" actId="22"/>
          <ac:picMkLst>
            <pc:docMk/>
            <pc:sldMk cId="1886483319" sldId="328"/>
            <ac:picMk id="45" creationId="{570EB87E-6858-B042-94CB-88E5E05B474E}"/>
          </ac:picMkLst>
        </pc:picChg>
      </pc:sldChg>
      <pc:sldChg chg="addSp delSp modSp add mod ord">
        <pc:chgData name="창용 현" userId="5c6d3e53270d07e7" providerId="LiveId" clId="{B5401945-F701-4289-8D8F-2A1F45858F65}" dt="2024-04-01T14:02:02.535" v="1983" actId="1076"/>
        <pc:sldMkLst>
          <pc:docMk/>
          <pc:sldMk cId="2463132294" sldId="329"/>
        </pc:sldMkLst>
        <pc:spChg chg="mod">
          <ac:chgData name="창용 현" userId="5c6d3e53270d07e7" providerId="LiveId" clId="{B5401945-F701-4289-8D8F-2A1F45858F65}" dt="2024-04-01T13:21:10.489" v="15" actId="207"/>
          <ac:spMkLst>
            <pc:docMk/>
            <pc:sldMk cId="2463132294" sldId="329"/>
            <ac:spMk id="2" creationId="{00000000-0000-0000-0000-000000000000}"/>
          </ac:spMkLst>
        </pc:spChg>
        <pc:spChg chg="mod">
          <ac:chgData name="창용 현" userId="5c6d3e53270d07e7" providerId="LiveId" clId="{B5401945-F701-4289-8D8F-2A1F45858F65}" dt="2024-04-01T13:46:31.963" v="1287" actId="20577"/>
          <ac:spMkLst>
            <pc:docMk/>
            <pc:sldMk cId="2463132294" sldId="329"/>
            <ac:spMk id="3" creationId="{00000000-0000-0000-0000-000000000000}"/>
          </ac:spMkLst>
        </pc:spChg>
        <pc:spChg chg="mod">
          <ac:chgData name="창용 현" userId="5c6d3e53270d07e7" providerId="LiveId" clId="{B5401945-F701-4289-8D8F-2A1F45858F65}" dt="2024-04-01T13:21:28.123" v="19" actId="20577"/>
          <ac:spMkLst>
            <pc:docMk/>
            <pc:sldMk cId="2463132294" sldId="329"/>
            <ac:spMk id="4" creationId="{00000000-0000-0000-0000-000000000000}"/>
          </ac:spMkLst>
        </pc:spChg>
        <pc:spChg chg="mod">
          <ac:chgData name="창용 현" userId="5c6d3e53270d07e7" providerId="LiveId" clId="{B5401945-F701-4289-8D8F-2A1F45858F65}" dt="2024-04-01T13:39:35.304" v="1064" actId="14100"/>
          <ac:spMkLst>
            <pc:docMk/>
            <pc:sldMk cId="2463132294" sldId="329"/>
            <ac:spMk id="64" creationId="{00000000-0000-0000-0000-000000000000}"/>
          </ac:spMkLst>
        </pc:spChg>
        <pc:spChg chg="mod">
          <ac:chgData name="창용 현" userId="5c6d3e53270d07e7" providerId="LiveId" clId="{B5401945-F701-4289-8D8F-2A1F45858F65}" dt="2024-04-01T13:36:59.241" v="984" actId="20577"/>
          <ac:spMkLst>
            <pc:docMk/>
            <pc:sldMk cId="2463132294" sldId="329"/>
            <ac:spMk id="65" creationId="{00000000-0000-0000-0000-000000000000}"/>
          </ac:spMkLst>
        </pc:spChg>
        <pc:spChg chg="mod">
          <ac:chgData name="창용 현" userId="5c6d3e53270d07e7" providerId="LiveId" clId="{B5401945-F701-4289-8D8F-2A1F45858F65}" dt="2024-04-01T13:39:49.755" v="1103" actId="20577"/>
          <ac:spMkLst>
            <pc:docMk/>
            <pc:sldMk cId="2463132294" sldId="329"/>
            <ac:spMk id="66" creationId="{00000000-0000-0000-0000-000000000000}"/>
          </ac:spMkLst>
        </pc:spChg>
        <pc:picChg chg="add mod">
          <ac:chgData name="창용 현" userId="5c6d3e53270d07e7" providerId="LiveId" clId="{B5401945-F701-4289-8D8F-2A1F45858F65}" dt="2024-04-01T13:38:20.877" v="1039" actId="1076"/>
          <ac:picMkLst>
            <pc:docMk/>
            <pc:sldMk cId="2463132294" sldId="329"/>
            <ac:picMk id="6" creationId="{F8DAD148-2389-C47C-0EFC-57884F87F523}"/>
          </ac:picMkLst>
        </pc:picChg>
        <pc:picChg chg="add mod">
          <ac:chgData name="창용 현" userId="5c6d3e53270d07e7" providerId="LiveId" clId="{B5401945-F701-4289-8D8F-2A1F45858F65}" dt="2024-04-01T14:02:02.535" v="1983" actId="1076"/>
          <ac:picMkLst>
            <pc:docMk/>
            <pc:sldMk cId="2463132294" sldId="329"/>
            <ac:picMk id="8" creationId="{47D9FF0D-65EB-82D5-863E-83FE4FF3B6B6}"/>
          </ac:picMkLst>
        </pc:picChg>
        <pc:picChg chg="del">
          <ac:chgData name="창용 현" userId="5c6d3e53270d07e7" providerId="LiveId" clId="{B5401945-F701-4289-8D8F-2A1F45858F65}" dt="2024-04-01T13:36:07.029" v="920" actId="478"/>
          <ac:picMkLst>
            <pc:docMk/>
            <pc:sldMk cId="2463132294" sldId="329"/>
            <ac:picMk id="59" creationId="{00000000-0000-0000-0000-000000000000}"/>
          </ac:picMkLst>
        </pc:picChg>
        <pc:picChg chg="mod">
          <ac:chgData name="창용 현" userId="5c6d3e53270d07e7" providerId="LiveId" clId="{B5401945-F701-4289-8D8F-2A1F45858F65}" dt="2024-04-01T13:39:05.230" v="1052" actId="1076"/>
          <ac:picMkLst>
            <pc:docMk/>
            <pc:sldMk cId="2463132294" sldId="329"/>
            <ac:picMk id="62" creationId="{00000000-0000-0000-0000-000000000000}"/>
          </ac:picMkLst>
        </pc:picChg>
        <pc:picChg chg="del mod">
          <ac:chgData name="창용 현" userId="5c6d3e53270d07e7" providerId="LiveId" clId="{B5401945-F701-4289-8D8F-2A1F45858F65}" dt="2024-04-01T13:37:32.464" v="1010" actId="478"/>
          <ac:picMkLst>
            <pc:docMk/>
            <pc:sldMk cId="2463132294" sldId="329"/>
            <ac:picMk id="67" creationId="{00000000-0000-0000-0000-000000000000}"/>
          </ac:picMkLst>
        </pc:picChg>
        <pc:cxnChg chg="mod">
          <ac:chgData name="창용 현" userId="5c6d3e53270d07e7" providerId="LiveId" clId="{B5401945-F701-4289-8D8F-2A1F45858F65}" dt="2024-04-01T13:38:23.748" v="1040" actId="1076"/>
          <ac:cxnSpMkLst>
            <pc:docMk/>
            <pc:sldMk cId="2463132294" sldId="329"/>
            <ac:cxnSpMk id="63" creationId="{00000000-0000-0000-0000-000000000000}"/>
          </ac:cxnSpMkLst>
        </pc:cxnChg>
      </pc:sldChg>
      <pc:sldChg chg="modSp add del mod">
        <pc:chgData name="창용 현" userId="5c6d3e53270d07e7" providerId="LiveId" clId="{B5401945-F701-4289-8D8F-2A1F45858F65}" dt="2024-04-01T13:35:44.429" v="919" actId="47"/>
        <pc:sldMkLst>
          <pc:docMk/>
          <pc:sldMk cId="2098476563" sldId="330"/>
        </pc:sldMkLst>
        <pc:spChg chg="mod">
          <ac:chgData name="창용 현" userId="5c6d3e53270d07e7" providerId="LiveId" clId="{B5401945-F701-4289-8D8F-2A1F45858F65}" dt="2024-04-01T13:35:41.784" v="917"/>
          <ac:spMkLst>
            <pc:docMk/>
            <pc:sldMk cId="2098476563" sldId="330"/>
            <ac:spMk id="3" creationId="{00000000-0000-0000-0000-000000000000}"/>
          </ac:spMkLst>
        </pc:spChg>
      </pc:sldChg>
      <pc:sldChg chg="add del">
        <pc:chgData name="창용 현" userId="5c6d3e53270d07e7" providerId="LiveId" clId="{B5401945-F701-4289-8D8F-2A1F45858F65}" dt="2024-04-01T13:34:53.670" v="855"/>
        <pc:sldMkLst>
          <pc:docMk/>
          <pc:sldMk cId="1451539358" sldId="331"/>
        </pc:sldMkLst>
      </pc:sldChg>
      <pc:sldChg chg="add del ord">
        <pc:chgData name="창용 현" userId="5c6d3e53270d07e7" providerId="LiveId" clId="{B5401945-F701-4289-8D8F-2A1F45858F65}" dt="2024-04-01T14:01:46.579" v="1981" actId="47"/>
        <pc:sldMkLst>
          <pc:docMk/>
          <pc:sldMk cId="1529319093" sldId="331"/>
        </pc:sldMkLst>
      </pc:sldChg>
      <pc:sldChg chg="modSp add del mod ord">
        <pc:chgData name="창용 현" userId="5c6d3e53270d07e7" providerId="LiveId" clId="{B5401945-F701-4289-8D8F-2A1F45858F65}" dt="2024-04-01T13:31:13.563" v="512" actId="47"/>
        <pc:sldMkLst>
          <pc:docMk/>
          <pc:sldMk cId="3039003155" sldId="331"/>
        </pc:sldMkLst>
        <pc:spChg chg="mod">
          <ac:chgData name="창용 현" userId="5c6d3e53270d07e7" providerId="LiveId" clId="{B5401945-F701-4289-8D8F-2A1F45858F65}" dt="2024-04-01T13:22:08.954" v="28" actId="207"/>
          <ac:spMkLst>
            <pc:docMk/>
            <pc:sldMk cId="3039003155" sldId="331"/>
            <ac:spMk id="2" creationId="{00000000-0000-0000-0000-000000000000}"/>
          </ac:spMkLst>
        </pc:spChg>
      </pc:sldChg>
      <pc:sldChg chg="add del">
        <pc:chgData name="창용 현" userId="5c6d3e53270d07e7" providerId="LiveId" clId="{B5401945-F701-4289-8D8F-2A1F45858F65}" dt="2024-04-01T13:34:55.521" v="857"/>
        <pc:sldMkLst>
          <pc:docMk/>
          <pc:sldMk cId="3367096215" sldId="331"/>
        </pc:sldMkLst>
      </pc:sldChg>
      <pc:sldChg chg="addSp delSp modSp add mod">
        <pc:chgData name="창용 현" userId="5c6d3e53270d07e7" providerId="LiveId" clId="{B5401945-F701-4289-8D8F-2A1F45858F65}" dt="2024-04-01T14:02:27.010" v="1984" actId="1076"/>
        <pc:sldMkLst>
          <pc:docMk/>
          <pc:sldMk cId="3351603534" sldId="332"/>
        </pc:sldMkLst>
        <pc:spChg chg="mod">
          <ac:chgData name="창용 현" userId="5c6d3e53270d07e7" providerId="LiveId" clId="{B5401945-F701-4289-8D8F-2A1F45858F65}" dt="2024-04-01T13:46:48.291" v="1302" actId="20577"/>
          <ac:spMkLst>
            <pc:docMk/>
            <pc:sldMk cId="3351603534" sldId="332"/>
            <ac:spMk id="3" creationId="{00000000-0000-0000-0000-000000000000}"/>
          </ac:spMkLst>
        </pc:spChg>
        <pc:spChg chg="mod">
          <ac:chgData name="창용 현" userId="5c6d3e53270d07e7" providerId="LiveId" clId="{B5401945-F701-4289-8D8F-2A1F45858F65}" dt="2024-04-01T13:45:53.773" v="1212" actId="14100"/>
          <ac:spMkLst>
            <pc:docMk/>
            <pc:sldMk cId="3351603534" sldId="332"/>
            <ac:spMk id="64" creationId="{00000000-0000-0000-0000-000000000000}"/>
          </ac:spMkLst>
        </pc:spChg>
        <pc:spChg chg="mod">
          <ac:chgData name="창용 현" userId="5c6d3e53270d07e7" providerId="LiveId" clId="{B5401945-F701-4289-8D8F-2A1F45858F65}" dt="2024-04-01T13:43:04.956" v="1173" actId="1076"/>
          <ac:spMkLst>
            <pc:docMk/>
            <pc:sldMk cId="3351603534" sldId="332"/>
            <ac:spMk id="65" creationId="{00000000-0000-0000-0000-000000000000}"/>
          </ac:spMkLst>
        </pc:spChg>
        <pc:spChg chg="mod">
          <ac:chgData name="창용 현" userId="5c6d3e53270d07e7" providerId="LiveId" clId="{B5401945-F701-4289-8D8F-2A1F45858F65}" dt="2024-04-01T13:43:10.665" v="1175" actId="1076"/>
          <ac:spMkLst>
            <pc:docMk/>
            <pc:sldMk cId="3351603534" sldId="332"/>
            <ac:spMk id="66" creationId="{00000000-0000-0000-0000-000000000000}"/>
          </ac:spMkLst>
        </pc:spChg>
        <pc:picChg chg="add mod">
          <ac:chgData name="창용 현" userId="5c6d3e53270d07e7" providerId="LiveId" clId="{B5401945-F701-4289-8D8F-2A1F45858F65}" dt="2024-04-01T13:43:06.318" v="1174" actId="1076"/>
          <ac:picMkLst>
            <pc:docMk/>
            <pc:sldMk cId="3351603534" sldId="332"/>
            <ac:picMk id="6" creationId="{6F8D768D-99AA-944C-D835-F484C6290A38}"/>
          </ac:picMkLst>
        </pc:picChg>
        <pc:picChg chg="add mod">
          <ac:chgData name="창용 현" userId="5c6d3e53270d07e7" providerId="LiveId" clId="{B5401945-F701-4289-8D8F-2A1F45858F65}" dt="2024-04-01T14:02:27.010" v="1984" actId="1076"/>
          <ac:picMkLst>
            <pc:docMk/>
            <pc:sldMk cId="3351603534" sldId="332"/>
            <ac:picMk id="8" creationId="{0C8BAA84-ED6E-92AC-07B4-27C45DBDE755}"/>
          </ac:picMkLst>
        </pc:picChg>
        <pc:picChg chg="add mod">
          <ac:chgData name="창용 현" userId="5c6d3e53270d07e7" providerId="LiveId" clId="{B5401945-F701-4289-8D8F-2A1F45858F65}" dt="2024-04-01T13:45:56.825" v="1213" actId="1076"/>
          <ac:picMkLst>
            <pc:docMk/>
            <pc:sldMk cId="3351603534" sldId="332"/>
            <ac:picMk id="10" creationId="{98CFF5C6-4949-F21F-F80F-035558A72618}"/>
          </ac:picMkLst>
        </pc:picChg>
        <pc:picChg chg="del mod">
          <ac:chgData name="창용 현" userId="5c6d3e53270d07e7" providerId="LiveId" clId="{B5401945-F701-4289-8D8F-2A1F45858F65}" dt="2024-04-01T13:40:21.147" v="1114" actId="478"/>
          <ac:picMkLst>
            <pc:docMk/>
            <pc:sldMk cId="3351603534" sldId="332"/>
            <ac:picMk id="59" creationId="{00000000-0000-0000-0000-000000000000}"/>
          </ac:picMkLst>
        </pc:picChg>
        <pc:picChg chg="del">
          <ac:chgData name="창용 현" userId="5c6d3e53270d07e7" providerId="LiveId" clId="{B5401945-F701-4289-8D8F-2A1F45858F65}" dt="2024-04-01T13:41:35.340" v="1126" actId="478"/>
          <ac:picMkLst>
            <pc:docMk/>
            <pc:sldMk cId="3351603534" sldId="332"/>
            <ac:picMk id="62" creationId="{00000000-0000-0000-0000-000000000000}"/>
          </ac:picMkLst>
        </pc:picChg>
        <pc:picChg chg="del">
          <ac:chgData name="창용 현" userId="5c6d3e53270d07e7" providerId="LiveId" clId="{B5401945-F701-4289-8D8F-2A1F45858F65}" dt="2024-04-01T13:41:27.682" v="1125" actId="478"/>
          <ac:picMkLst>
            <pc:docMk/>
            <pc:sldMk cId="3351603534" sldId="332"/>
            <ac:picMk id="67" creationId="{00000000-0000-0000-0000-000000000000}"/>
          </ac:picMkLst>
        </pc:picChg>
        <pc:cxnChg chg="del mod">
          <ac:chgData name="창용 현" userId="5c6d3e53270d07e7" providerId="LiveId" clId="{B5401945-F701-4289-8D8F-2A1F45858F65}" dt="2024-04-01T13:45:10.660" v="1188" actId="478"/>
          <ac:cxnSpMkLst>
            <pc:docMk/>
            <pc:sldMk cId="3351603534" sldId="332"/>
            <ac:cxnSpMk id="60" creationId="{00000000-0000-0000-0000-000000000000}"/>
          </ac:cxnSpMkLst>
        </pc:cxnChg>
        <pc:cxnChg chg="del">
          <ac:chgData name="창용 현" userId="5c6d3e53270d07e7" providerId="LiveId" clId="{B5401945-F701-4289-8D8F-2A1F45858F65}" dt="2024-04-01T13:45:11.489" v="1189" actId="478"/>
          <ac:cxnSpMkLst>
            <pc:docMk/>
            <pc:sldMk cId="3351603534" sldId="332"/>
            <ac:cxnSpMk id="63" creationId="{00000000-0000-0000-0000-000000000000}"/>
          </ac:cxnSpMkLst>
        </pc:cxnChg>
      </pc:sldChg>
      <pc:sldChg chg="addSp delSp modSp add mod ord">
        <pc:chgData name="창용 현" userId="5c6d3e53270d07e7" providerId="LiveId" clId="{B5401945-F701-4289-8D8F-2A1F45858F65}" dt="2024-04-01T14:01:07.722" v="1980" actId="1076"/>
        <pc:sldMkLst>
          <pc:docMk/>
          <pc:sldMk cId="1062251493" sldId="333"/>
        </pc:sldMkLst>
        <pc:spChg chg="mod">
          <ac:chgData name="창용 현" userId="5c6d3e53270d07e7" providerId="LiveId" clId="{B5401945-F701-4289-8D8F-2A1F45858F65}" dt="2024-04-01T13:48:46.670" v="1501" actId="20577"/>
          <ac:spMkLst>
            <pc:docMk/>
            <pc:sldMk cId="1062251493" sldId="333"/>
            <ac:spMk id="3" creationId="{00000000-0000-0000-0000-000000000000}"/>
          </ac:spMkLst>
        </pc:spChg>
        <pc:spChg chg="del">
          <ac:chgData name="창용 현" userId="5c6d3e53270d07e7" providerId="LiveId" clId="{B5401945-F701-4289-8D8F-2A1F45858F65}" dt="2024-04-01T13:49:22.428" v="1505" actId="478"/>
          <ac:spMkLst>
            <pc:docMk/>
            <pc:sldMk cId="1062251493" sldId="333"/>
            <ac:spMk id="64" creationId="{00000000-0000-0000-0000-000000000000}"/>
          </ac:spMkLst>
        </pc:spChg>
        <pc:spChg chg="mod">
          <ac:chgData name="창용 현" userId="5c6d3e53270d07e7" providerId="LiveId" clId="{B5401945-F701-4289-8D8F-2A1F45858F65}" dt="2024-04-01T14:01:07.722" v="1980" actId="1076"/>
          <ac:spMkLst>
            <pc:docMk/>
            <pc:sldMk cId="1062251493" sldId="333"/>
            <ac:spMk id="65" creationId="{00000000-0000-0000-0000-000000000000}"/>
          </ac:spMkLst>
        </pc:spChg>
        <pc:spChg chg="mod">
          <ac:chgData name="창용 현" userId="5c6d3e53270d07e7" providerId="LiveId" clId="{B5401945-F701-4289-8D8F-2A1F45858F65}" dt="2024-04-01T14:01:00.005" v="1978" actId="1076"/>
          <ac:spMkLst>
            <pc:docMk/>
            <pc:sldMk cId="1062251493" sldId="333"/>
            <ac:spMk id="66" creationId="{00000000-0000-0000-0000-000000000000}"/>
          </ac:spMkLst>
        </pc:spChg>
        <pc:picChg chg="del">
          <ac:chgData name="창용 현" userId="5c6d3e53270d07e7" providerId="LiveId" clId="{B5401945-F701-4289-8D8F-2A1F45858F65}" dt="2024-04-01T13:48:07.392" v="1416" actId="478"/>
          <ac:picMkLst>
            <pc:docMk/>
            <pc:sldMk cId="1062251493" sldId="333"/>
            <ac:picMk id="6" creationId="{F8DAD148-2389-C47C-0EFC-57884F87F523}"/>
          </ac:picMkLst>
        </pc:picChg>
        <pc:picChg chg="add mod">
          <ac:chgData name="창용 현" userId="5c6d3e53270d07e7" providerId="LiveId" clId="{B5401945-F701-4289-8D8F-2A1F45858F65}" dt="2024-04-01T14:00:55.715" v="1976" actId="1076"/>
          <ac:picMkLst>
            <pc:docMk/>
            <pc:sldMk cId="1062251493" sldId="333"/>
            <ac:picMk id="7" creationId="{67255E06-E8CF-63D6-AB3D-2E6EF5FE1E4A}"/>
          </ac:picMkLst>
        </pc:picChg>
        <pc:picChg chg="del">
          <ac:chgData name="창용 현" userId="5c6d3e53270d07e7" providerId="LiveId" clId="{B5401945-F701-4289-8D8F-2A1F45858F65}" dt="2024-04-01T13:49:24.545" v="1507" actId="478"/>
          <ac:picMkLst>
            <pc:docMk/>
            <pc:sldMk cId="1062251493" sldId="333"/>
            <ac:picMk id="8" creationId="{47D9FF0D-65EB-82D5-863E-83FE4FF3B6B6}"/>
          </ac:picMkLst>
        </pc:picChg>
        <pc:picChg chg="del">
          <ac:chgData name="창용 현" userId="5c6d3e53270d07e7" providerId="LiveId" clId="{B5401945-F701-4289-8D8F-2A1F45858F65}" dt="2024-04-01T13:49:20.435" v="1504" actId="478"/>
          <ac:picMkLst>
            <pc:docMk/>
            <pc:sldMk cId="1062251493" sldId="333"/>
            <ac:picMk id="62" creationId="{00000000-0000-0000-0000-000000000000}"/>
          </ac:picMkLst>
        </pc:picChg>
        <pc:cxnChg chg="mod">
          <ac:chgData name="창용 현" userId="5c6d3e53270d07e7" providerId="LiveId" clId="{B5401945-F701-4289-8D8F-2A1F45858F65}" dt="2024-04-01T14:01:02.137" v="1979" actId="1076"/>
          <ac:cxnSpMkLst>
            <pc:docMk/>
            <pc:sldMk cId="1062251493" sldId="333"/>
            <ac:cxnSpMk id="60" creationId="{00000000-0000-0000-0000-000000000000}"/>
          </ac:cxnSpMkLst>
        </pc:cxnChg>
        <pc:cxnChg chg="del">
          <ac:chgData name="창용 현" userId="5c6d3e53270d07e7" providerId="LiveId" clId="{B5401945-F701-4289-8D8F-2A1F45858F65}" dt="2024-04-01T13:49:23.388" v="1506" actId="478"/>
          <ac:cxnSpMkLst>
            <pc:docMk/>
            <pc:sldMk cId="1062251493" sldId="333"/>
            <ac:cxnSpMk id="63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10200640" y="6614160"/>
            <a:ext cx="1988820" cy="2159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rgbClr val="474652"/>
                </a:solidFill>
                <a:latin typeface="Arial" charset="0"/>
                <a:ea typeface="나눔스퀘어 Light" charset="0"/>
              </a:rPr>
              <a:t>ⓒSaebyeol Yu. Saebyeol’s PowerPoint</a:t>
            </a:r>
            <a:endParaRPr lang="ko-KR" altLang="en-US" sz="800">
              <a:solidFill>
                <a:srgbClr val="474652"/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현창용/AppData/Roaming/PolarisOffice/ETemp/5412_12060040/fImage18250424614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10200640" y="6614160"/>
            <a:ext cx="1988820" cy="2159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sz="800">
                <a:solidFill>
                  <a:schemeClr val="bg1"/>
                </a:solidFill>
                <a:latin typeface="Arial" charset="0"/>
                <a:ea typeface="맑은 고딕" charset="0"/>
              </a:rPr>
              <a:t>ⓒSaebyeol Yu. Saebyeol’s PowerPoint</a:t>
            </a: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10200640" y="6614160"/>
            <a:ext cx="1988820" cy="2159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rgbClr val="474652"/>
                </a:solidFill>
                <a:latin typeface="Arial" charset="0"/>
                <a:ea typeface="나눔스퀘어 Light" charset="0"/>
              </a:rPr>
              <a:t>ⓒSaebyeol Yu. Saebyeol’s PowerPoint</a:t>
            </a:r>
            <a:endParaRPr lang="ko-KR" altLang="en-US" sz="800">
              <a:solidFill>
                <a:srgbClr val="474652"/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현창용/AppData/Roaming/PolarisOffice/ETemp/5412_12060040/fImage182504253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10200640" y="6614160"/>
            <a:ext cx="1988820" cy="2159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sz="800">
                <a:solidFill>
                  <a:schemeClr val="bg1"/>
                </a:solidFill>
                <a:latin typeface="Arial" charset="0"/>
                <a:ea typeface="맑은 고딕" charset="0"/>
              </a:rPr>
              <a:t>ⓒSaebyeol Yu. Saebyeol’s PowerPoint</a:t>
            </a: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2024-04-01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B1B24-9C36-4707-9C48-E203E42293D7}"/>
              </a:ext>
            </a:extLst>
          </p:cNvPr>
          <p:cNvSpPr txBox="1"/>
          <p:nvPr/>
        </p:nvSpPr>
        <p:spPr>
          <a:xfrm>
            <a:off x="7433811" y="1366842"/>
            <a:ext cx="2270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무비 </a:t>
            </a:r>
            <a:r>
              <a:rPr lang="ko-KR" altLang="en-US" sz="4800" spc="-3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트립</a:t>
            </a:r>
            <a:endParaRPr lang="ko-KR" altLang="en-US" sz="4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0E1F9-FE2D-446F-8BCE-566A782DAC29}"/>
              </a:ext>
            </a:extLst>
          </p:cNvPr>
          <p:cNvCxnSpPr>
            <a:cxnSpLocks/>
          </p:cNvCxnSpPr>
          <p:nvPr/>
        </p:nvCxnSpPr>
        <p:spPr>
          <a:xfrm>
            <a:off x="6334952" y="108021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444507-124B-4A84-AA42-3080B86F4D04}"/>
              </a:ext>
            </a:extLst>
          </p:cNvPr>
          <p:cNvCxnSpPr>
            <a:cxnSpLocks/>
          </p:cNvCxnSpPr>
          <p:nvPr/>
        </p:nvCxnSpPr>
        <p:spPr>
          <a:xfrm>
            <a:off x="6334952" y="291917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AC35C9-879A-4B0F-91DE-6CF0BD05230D}"/>
              </a:ext>
            </a:extLst>
          </p:cNvPr>
          <p:cNvSpPr txBox="1"/>
          <p:nvPr/>
        </p:nvSpPr>
        <p:spPr>
          <a:xfrm>
            <a:off x="7636590" y="2222859"/>
            <a:ext cx="1864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Movie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trip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4733A-EA1B-4703-B485-414B068B4B53}"/>
              </a:ext>
            </a:extLst>
          </p:cNvPr>
          <p:cNvSpPr txBox="1"/>
          <p:nvPr/>
        </p:nvSpPr>
        <p:spPr>
          <a:xfrm>
            <a:off x="6246784" y="3259723"/>
            <a:ext cx="4742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국내 영화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드라마 촬영지 기반 경로 안내 웹 개발</a:t>
            </a:r>
          </a:p>
        </p:txBody>
      </p:sp>
      <p:sp>
        <p:nvSpPr>
          <p:cNvPr id="21" name="Freeform: Shape 169">
            <a:extLst>
              <a:ext uri="{FF2B5EF4-FFF2-40B4-BE49-F238E27FC236}">
                <a16:creationId xmlns:a16="http://schemas.microsoft.com/office/drawing/2014/main" id="{A077483E-1C95-4C94-A435-53D677FBA87F}"/>
              </a:ext>
            </a:extLst>
          </p:cNvPr>
          <p:cNvSpPr/>
          <p:nvPr/>
        </p:nvSpPr>
        <p:spPr>
          <a:xfrm>
            <a:off x="457118" y="782143"/>
            <a:ext cx="2424105" cy="1528781"/>
          </a:xfrm>
          <a:custGeom>
            <a:avLst/>
            <a:gdLst>
              <a:gd name="connsiteX0" fmla="*/ 1889998 w 1890804"/>
              <a:gd name="connsiteY0" fmla="*/ 616151 h 1173493"/>
              <a:gd name="connsiteX1" fmla="*/ 1848833 w 1890804"/>
              <a:gd name="connsiteY1" fmla="*/ 475078 h 1173493"/>
              <a:gd name="connsiteX2" fmla="*/ 1712693 w 1890804"/>
              <a:gd name="connsiteY2" fmla="*/ 345962 h 1173493"/>
              <a:gd name="connsiteX3" fmla="*/ 1611813 w 1890804"/>
              <a:gd name="connsiteY3" fmla="*/ 296404 h 1173493"/>
              <a:gd name="connsiteX4" fmla="*/ 1576842 w 1890804"/>
              <a:gd name="connsiteY4" fmla="*/ 268564 h 1173493"/>
              <a:gd name="connsiteX5" fmla="*/ 1565029 w 1890804"/>
              <a:gd name="connsiteY5" fmla="*/ 225237 h 1173493"/>
              <a:gd name="connsiteX6" fmla="*/ 1527032 w 1890804"/>
              <a:gd name="connsiteY6" fmla="*/ 151802 h 1173493"/>
              <a:gd name="connsiteX7" fmla="*/ 1328190 w 1890804"/>
              <a:gd name="connsiteY7" fmla="*/ 18472 h 1173493"/>
              <a:gd name="connsiteX8" fmla="*/ 1096969 w 1890804"/>
              <a:gd name="connsiteY8" fmla="*/ 15878 h 1173493"/>
              <a:gd name="connsiteX9" fmla="*/ 905726 w 1890804"/>
              <a:gd name="connsiteY9" fmla="*/ 144995 h 1173493"/>
              <a:gd name="connsiteX10" fmla="*/ 875869 w 1890804"/>
              <a:gd name="connsiteY10" fmla="*/ 145787 h 1173493"/>
              <a:gd name="connsiteX11" fmla="*/ 627325 w 1890804"/>
              <a:gd name="connsiteY11" fmla="*/ 63599 h 1173493"/>
              <a:gd name="connsiteX12" fmla="*/ 448939 w 1890804"/>
              <a:gd name="connsiteY12" fmla="*/ 248540 h 1173493"/>
              <a:gd name="connsiteX13" fmla="*/ 423728 w 1890804"/>
              <a:gd name="connsiteY13" fmla="*/ 264747 h 1173493"/>
              <a:gd name="connsiteX14" fmla="*/ 225462 w 1890804"/>
              <a:gd name="connsiteY14" fmla="*/ 275767 h 1173493"/>
              <a:gd name="connsiteX15" fmla="*/ 1733 w 1890804"/>
              <a:gd name="connsiteY15" fmla="*/ 629837 h 1173493"/>
              <a:gd name="connsiteX16" fmla="*/ 185809 w 1890804"/>
              <a:gd name="connsiteY16" fmla="*/ 910615 h 1173493"/>
              <a:gd name="connsiteX17" fmla="*/ 414761 w 1890804"/>
              <a:gd name="connsiteY17" fmla="*/ 939752 h 1173493"/>
              <a:gd name="connsiteX18" fmla="*/ 441736 w 1890804"/>
              <a:gd name="connsiteY18" fmla="*/ 966332 h 1173493"/>
              <a:gd name="connsiteX19" fmla="*/ 535125 w 1890804"/>
              <a:gd name="connsiteY19" fmla="*/ 1112771 h 1173493"/>
              <a:gd name="connsiteX20" fmla="*/ 893985 w 1890804"/>
              <a:gd name="connsiteY20" fmla="*/ 1075207 h 1173493"/>
              <a:gd name="connsiteX21" fmla="*/ 948945 w 1890804"/>
              <a:gd name="connsiteY21" fmla="*/ 1040920 h 1173493"/>
              <a:gd name="connsiteX22" fmla="*/ 1198858 w 1890804"/>
              <a:gd name="connsiteY22" fmla="*/ 1042721 h 1173493"/>
              <a:gd name="connsiteX23" fmla="*/ 1292931 w 1890804"/>
              <a:gd name="connsiteY23" fmla="*/ 917999 h 1173493"/>
              <a:gd name="connsiteX24" fmla="*/ 1311803 w 1890804"/>
              <a:gd name="connsiteY24" fmla="*/ 911372 h 1173493"/>
              <a:gd name="connsiteX25" fmla="*/ 1735707 w 1890804"/>
              <a:gd name="connsiteY25" fmla="*/ 927075 h 1173493"/>
              <a:gd name="connsiteX26" fmla="*/ 1875268 w 1890804"/>
              <a:gd name="connsiteY26" fmla="*/ 740441 h 1173493"/>
              <a:gd name="connsiteX27" fmla="*/ 1889530 w 1890804"/>
              <a:gd name="connsiteY27" fmla="*/ 669779 h 1173493"/>
              <a:gd name="connsiteX28" fmla="*/ 1889998 w 1890804"/>
              <a:gd name="connsiteY28" fmla="*/ 616151 h 117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90804" h="1173493">
                <a:moveTo>
                  <a:pt x="1889998" y="616151"/>
                </a:moveTo>
                <a:cubicBezTo>
                  <a:pt x="1886613" y="566918"/>
                  <a:pt x="1872603" y="518369"/>
                  <a:pt x="1848833" y="475078"/>
                </a:cubicBezTo>
                <a:cubicBezTo>
                  <a:pt x="1817211" y="417453"/>
                  <a:pt x="1768301" y="379168"/>
                  <a:pt x="1712693" y="345962"/>
                </a:cubicBezTo>
                <a:cubicBezTo>
                  <a:pt x="1680495" y="326730"/>
                  <a:pt x="1646712" y="310126"/>
                  <a:pt x="1611813" y="296404"/>
                </a:cubicBezTo>
                <a:cubicBezTo>
                  <a:pt x="1594310" y="289525"/>
                  <a:pt x="1584369" y="286752"/>
                  <a:pt x="1576842" y="268564"/>
                </a:cubicBezTo>
                <a:cubicBezTo>
                  <a:pt x="1571080" y="254698"/>
                  <a:pt x="1570035" y="239356"/>
                  <a:pt x="1565029" y="225237"/>
                </a:cubicBezTo>
                <a:cubicBezTo>
                  <a:pt x="1555773" y="199162"/>
                  <a:pt x="1542879" y="174419"/>
                  <a:pt x="1527032" y="151802"/>
                </a:cubicBezTo>
                <a:cubicBezTo>
                  <a:pt x="1478988" y="83264"/>
                  <a:pt x="1406560" y="43466"/>
                  <a:pt x="1328190" y="18472"/>
                </a:cubicBezTo>
                <a:cubicBezTo>
                  <a:pt x="1253565" y="-5335"/>
                  <a:pt x="1172134" y="-6055"/>
                  <a:pt x="1096969" y="15878"/>
                </a:cubicBezTo>
                <a:cubicBezTo>
                  <a:pt x="1021697" y="37848"/>
                  <a:pt x="953627" y="82687"/>
                  <a:pt x="905726" y="144995"/>
                </a:cubicBezTo>
                <a:cubicBezTo>
                  <a:pt x="891032" y="164119"/>
                  <a:pt x="891392" y="163795"/>
                  <a:pt x="875869" y="145787"/>
                </a:cubicBezTo>
                <a:cubicBezTo>
                  <a:pt x="809528" y="68713"/>
                  <a:pt x="725720" y="39000"/>
                  <a:pt x="627325" y="63599"/>
                </a:cubicBezTo>
                <a:cubicBezTo>
                  <a:pt x="531163" y="87658"/>
                  <a:pt x="471521" y="151765"/>
                  <a:pt x="448939" y="248540"/>
                </a:cubicBezTo>
                <a:cubicBezTo>
                  <a:pt x="445230" y="264458"/>
                  <a:pt x="440188" y="268600"/>
                  <a:pt x="423728" y="264747"/>
                </a:cubicBezTo>
                <a:cubicBezTo>
                  <a:pt x="356775" y="249116"/>
                  <a:pt x="290507" y="252537"/>
                  <a:pt x="225462" y="275767"/>
                </a:cubicBezTo>
                <a:cubicBezTo>
                  <a:pt x="78806" y="328134"/>
                  <a:pt x="-14006" y="475294"/>
                  <a:pt x="1733" y="629837"/>
                </a:cubicBezTo>
                <a:cubicBezTo>
                  <a:pt x="13402" y="744403"/>
                  <a:pt x="81652" y="858357"/>
                  <a:pt x="185809" y="910615"/>
                </a:cubicBezTo>
                <a:cubicBezTo>
                  <a:pt x="257048" y="946379"/>
                  <a:pt x="336895" y="955059"/>
                  <a:pt x="414761" y="939752"/>
                </a:cubicBezTo>
                <a:cubicBezTo>
                  <a:pt x="435001" y="935790"/>
                  <a:pt x="438855" y="949873"/>
                  <a:pt x="441736" y="966332"/>
                </a:cubicBezTo>
                <a:cubicBezTo>
                  <a:pt x="451100" y="1019851"/>
                  <a:pt x="496948" y="1076035"/>
                  <a:pt x="535125" y="1112771"/>
                </a:cubicBezTo>
                <a:cubicBezTo>
                  <a:pt x="641911" y="1215488"/>
                  <a:pt x="802577" y="1177744"/>
                  <a:pt x="893985" y="1075207"/>
                </a:cubicBezTo>
                <a:cubicBezTo>
                  <a:pt x="913758" y="1053021"/>
                  <a:pt x="915883" y="1018951"/>
                  <a:pt x="948945" y="1040920"/>
                </a:cubicBezTo>
                <a:cubicBezTo>
                  <a:pt x="1027423" y="1093035"/>
                  <a:pt x="1119407" y="1095880"/>
                  <a:pt x="1198858" y="1042721"/>
                </a:cubicBezTo>
                <a:cubicBezTo>
                  <a:pt x="1242653" y="1013440"/>
                  <a:pt x="1277516" y="968601"/>
                  <a:pt x="1292931" y="917999"/>
                </a:cubicBezTo>
                <a:cubicBezTo>
                  <a:pt x="1296064" y="907734"/>
                  <a:pt x="1302943" y="903989"/>
                  <a:pt x="1311803" y="911372"/>
                </a:cubicBezTo>
                <a:cubicBezTo>
                  <a:pt x="1434832" y="1013872"/>
                  <a:pt x="1605006" y="1017726"/>
                  <a:pt x="1735707" y="927075"/>
                </a:cubicBezTo>
                <a:cubicBezTo>
                  <a:pt x="1800679" y="881983"/>
                  <a:pt x="1851245" y="816002"/>
                  <a:pt x="1875268" y="740441"/>
                </a:cubicBezTo>
                <a:cubicBezTo>
                  <a:pt x="1882579" y="717500"/>
                  <a:pt x="1887369" y="693765"/>
                  <a:pt x="1889530" y="669779"/>
                </a:cubicBezTo>
                <a:cubicBezTo>
                  <a:pt x="1891043" y="652023"/>
                  <a:pt x="1891223" y="634051"/>
                  <a:pt x="1889998" y="6161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16200000" rotWithShape="0">
              <a:schemeClr val="accent4">
                <a:lumMod val="50000"/>
                <a:alpha val="40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0156DC-83E0-4463-AD86-D67D75A2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55" y="1158964"/>
            <a:ext cx="4201517" cy="4201517"/>
          </a:xfrm>
          <a:prstGeom prst="rect">
            <a:avLst/>
          </a:prstGeom>
          <a:noFill/>
        </p:spPr>
      </p:pic>
      <p:grpSp>
        <p:nvGrpSpPr>
          <p:cNvPr id="23" name="Group 69">
            <a:extLst>
              <a:ext uri="{FF2B5EF4-FFF2-40B4-BE49-F238E27FC236}">
                <a16:creationId xmlns:a16="http://schemas.microsoft.com/office/drawing/2014/main" id="{698EEF38-C087-49EA-A959-2EC3AD93B775}"/>
              </a:ext>
            </a:extLst>
          </p:cNvPr>
          <p:cNvGrpSpPr/>
          <p:nvPr/>
        </p:nvGrpSpPr>
        <p:grpSpPr>
          <a:xfrm>
            <a:off x="-49129" y="5786053"/>
            <a:ext cx="12246880" cy="1096967"/>
            <a:chOff x="-37608" y="5771636"/>
            <a:chExt cx="12229608" cy="1095420"/>
          </a:xfrm>
          <a:solidFill>
            <a:schemeClr val="accent1">
              <a:lumMod val="20000"/>
              <a:lumOff val="80000"/>
            </a:schemeClr>
          </a:solidFill>
          <a:effectLst>
            <a:outerShdw blurRad="76200" dist="12700" dir="16200000" rotWithShape="0">
              <a:schemeClr val="accent5">
                <a:lumMod val="75000"/>
                <a:alpha val="40000"/>
              </a:schemeClr>
            </a:outerShdw>
          </a:effectLst>
        </p:grpSpPr>
        <p:grpSp>
          <p:nvGrpSpPr>
            <p:cNvPr id="24" name="Group 70">
              <a:extLst>
                <a:ext uri="{FF2B5EF4-FFF2-40B4-BE49-F238E27FC236}">
                  <a16:creationId xmlns:a16="http://schemas.microsoft.com/office/drawing/2014/main" id="{D2B154D3-9302-448C-88FF-4A9D6141945E}"/>
                </a:ext>
              </a:extLst>
            </p:cNvPr>
            <p:cNvGrpSpPr/>
            <p:nvPr/>
          </p:nvGrpSpPr>
          <p:grpSpPr>
            <a:xfrm>
              <a:off x="-37608" y="6002404"/>
              <a:ext cx="2687458" cy="855594"/>
              <a:chOff x="5158198" y="5677120"/>
              <a:chExt cx="3931027" cy="1251508"/>
            </a:xfrm>
            <a:grpFill/>
          </p:grpSpPr>
          <p:sp>
            <p:nvSpPr>
              <p:cNvPr id="65" name="Oval 111">
                <a:extLst>
                  <a:ext uri="{FF2B5EF4-FFF2-40B4-BE49-F238E27FC236}">
                    <a16:creationId xmlns:a16="http://schemas.microsoft.com/office/drawing/2014/main" id="{45C14109-C6CE-4E6F-A648-806CC062A7B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112">
                <a:extLst>
                  <a:ext uri="{FF2B5EF4-FFF2-40B4-BE49-F238E27FC236}">
                    <a16:creationId xmlns:a16="http://schemas.microsoft.com/office/drawing/2014/main" id="{3F3A7C8B-F9F2-4A77-BC85-5260277A4241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113">
                <a:extLst>
                  <a:ext uri="{FF2B5EF4-FFF2-40B4-BE49-F238E27FC236}">
                    <a16:creationId xmlns:a16="http://schemas.microsoft.com/office/drawing/2014/main" id="{3B977FD5-6D35-4D61-A6D3-C34B1B104E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114">
                <a:extLst>
                  <a:ext uri="{FF2B5EF4-FFF2-40B4-BE49-F238E27FC236}">
                    <a16:creationId xmlns:a16="http://schemas.microsoft.com/office/drawing/2014/main" id="{30B28AC6-5260-43AF-93CA-1F05E224C600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Oval 115">
                <a:extLst>
                  <a:ext uri="{FF2B5EF4-FFF2-40B4-BE49-F238E27FC236}">
                    <a16:creationId xmlns:a16="http://schemas.microsoft.com/office/drawing/2014/main" id="{94621875-F8A5-4641-8C67-D6125958858B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Oval 116">
                <a:extLst>
                  <a:ext uri="{FF2B5EF4-FFF2-40B4-BE49-F238E27FC236}">
                    <a16:creationId xmlns:a16="http://schemas.microsoft.com/office/drawing/2014/main" id="{AC862743-3F4A-4FF3-B762-7D7450A4035A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1" name="Oval 117">
                <a:extLst>
                  <a:ext uri="{FF2B5EF4-FFF2-40B4-BE49-F238E27FC236}">
                    <a16:creationId xmlns:a16="http://schemas.microsoft.com/office/drawing/2014/main" id="{0B4D4A91-12D5-4BB6-9D95-ADDEE0C10AB3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2" name="Oval 118">
                <a:extLst>
                  <a:ext uri="{FF2B5EF4-FFF2-40B4-BE49-F238E27FC236}">
                    <a16:creationId xmlns:a16="http://schemas.microsoft.com/office/drawing/2014/main" id="{683F90AF-3F1A-40E2-BE3A-60912E1C7000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Rectangle 119">
                <a:extLst>
                  <a:ext uri="{FF2B5EF4-FFF2-40B4-BE49-F238E27FC236}">
                    <a16:creationId xmlns:a16="http://schemas.microsoft.com/office/drawing/2014/main" id="{20F84B1F-A027-4E16-AD88-4D23912081C1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120">
                <a:extLst>
                  <a:ext uri="{FF2B5EF4-FFF2-40B4-BE49-F238E27FC236}">
                    <a16:creationId xmlns:a16="http://schemas.microsoft.com/office/drawing/2014/main" id="{B47289CA-2F6C-49BF-B8DA-0A9C73A6C35C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5" name="Oval 121">
                <a:extLst>
                  <a:ext uri="{FF2B5EF4-FFF2-40B4-BE49-F238E27FC236}">
                    <a16:creationId xmlns:a16="http://schemas.microsoft.com/office/drawing/2014/main" id="{C075EF6E-2736-4C7F-A871-B4733D7D9DE3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6" name="Oval 122">
                <a:extLst>
                  <a:ext uri="{FF2B5EF4-FFF2-40B4-BE49-F238E27FC236}">
                    <a16:creationId xmlns:a16="http://schemas.microsoft.com/office/drawing/2014/main" id="{96E47F6D-9B03-4F1B-BF77-22E9EBBAA496}"/>
                  </a:ext>
                </a:extLst>
              </p:cNvPr>
              <p:cNvSpPr/>
              <p:nvPr/>
            </p:nvSpPr>
            <p:spPr>
              <a:xfrm>
                <a:off x="5158198" y="6236524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7" name="Oval 123">
                <a:extLst>
                  <a:ext uri="{FF2B5EF4-FFF2-40B4-BE49-F238E27FC236}">
                    <a16:creationId xmlns:a16="http://schemas.microsoft.com/office/drawing/2014/main" id="{17E7B3F8-7E88-470B-84A6-5732A90B8B9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5" name="Group 71">
              <a:extLst>
                <a:ext uri="{FF2B5EF4-FFF2-40B4-BE49-F238E27FC236}">
                  <a16:creationId xmlns:a16="http://schemas.microsoft.com/office/drawing/2014/main" id="{49CD125F-5B5F-4B60-A797-2468F6D38CD5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52" name="Oval 98">
                <a:extLst>
                  <a:ext uri="{FF2B5EF4-FFF2-40B4-BE49-F238E27FC236}">
                    <a16:creationId xmlns:a16="http://schemas.microsoft.com/office/drawing/2014/main" id="{8FB7731E-9E52-492A-AC4F-E3A33417D26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99">
                <a:extLst>
                  <a:ext uri="{FF2B5EF4-FFF2-40B4-BE49-F238E27FC236}">
                    <a16:creationId xmlns:a16="http://schemas.microsoft.com/office/drawing/2014/main" id="{02923E92-719A-4F3A-B711-D13CEE8A629A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100">
                <a:extLst>
                  <a:ext uri="{FF2B5EF4-FFF2-40B4-BE49-F238E27FC236}">
                    <a16:creationId xmlns:a16="http://schemas.microsoft.com/office/drawing/2014/main" id="{9AB29331-5576-4E27-A2D7-A1AB46A9B4B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101">
                <a:extLst>
                  <a:ext uri="{FF2B5EF4-FFF2-40B4-BE49-F238E27FC236}">
                    <a16:creationId xmlns:a16="http://schemas.microsoft.com/office/drawing/2014/main" id="{B62EDC59-71B9-4D0F-AE23-993DDE2255EC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102">
                <a:extLst>
                  <a:ext uri="{FF2B5EF4-FFF2-40B4-BE49-F238E27FC236}">
                    <a16:creationId xmlns:a16="http://schemas.microsoft.com/office/drawing/2014/main" id="{5432555A-685A-4DE1-B0A2-078F4B353F65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Oval 103">
                <a:extLst>
                  <a:ext uri="{FF2B5EF4-FFF2-40B4-BE49-F238E27FC236}">
                    <a16:creationId xmlns:a16="http://schemas.microsoft.com/office/drawing/2014/main" id="{0F5129F8-8F71-4D45-882A-A84C329EA966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8" name="Oval 104">
                <a:extLst>
                  <a:ext uri="{FF2B5EF4-FFF2-40B4-BE49-F238E27FC236}">
                    <a16:creationId xmlns:a16="http://schemas.microsoft.com/office/drawing/2014/main" id="{814CA6C1-33C9-4E0C-80D5-5A3BB57F3225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9" name="Oval 105">
                <a:extLst>
                  <a:ext uri="{FF2B5EF4-FFF2-40B4-BE49-F238E27FC236}">
                    <a16:creationId xmlns:a16="http://schemas.microsoft.com/office/drawing/2014/main" id="{E2ACAA6B-439B-4F3D-9A5E-5F695797BD7C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Rectangle 106">
                <a:extLst>
                  <a:ext uri="{FF2B5EF4-FFF2-40B4-BE49-F238E27FC236}">
                    <a16:creationId xmlns:a16="http://schemas.microsoft.com/office/drawing/2014/main" id="{9543A8CD-4417-4747-B106-987D2CD47626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Oval 107">
                <a:extLst>
                  <a:ext uri="{FF2B5EF4-FFF2-40B4-BE49-F238E27FC236}">
                    <a16:creationId xmlns:a16="http://schemas.microsoft.com/office/drawing/2014/main" id="{7965C93E-4FB9-47BB-8552-46B52510563C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108">
                <a:extLst>
                  <a:ext uri="{FF2B5EF4-FFF2-40B4-BE49-F238E27FC236}">
                    <a16:creationId xmlns:a16="http://schemas.microsoft.com/office/drawing/2014/main" id="{0FDC6232-F787-466F-8DD8-6DF4C5B70E45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3" name="Oval 109">
                <a:extLst>
                  <a:ext uri="{FF2B5EF4-FFF2-40B4-BE49-F238E27FC236}">
                    <a16:creationId xmlns:a16="http://schemas.microsoft.com/office/drawing/2014/main" id="{08565B6E-55A7-40DF-B977-904D4386559F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4" name="Oval 110">
                <a:extLst>
                  <a:ext uri="{FF2B5EF4-FFF2-40B4-BE49-F238E27FC236}">
                    <a16:creationId xmlns:a16="http://schemas.microsoft.com/office/drawing/2014/main" id="{EA724045-1171-4FDA-BE44-6C12D6D384D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26" name="Group 72">
              <a:extLst>
                <a:ext uri="{FF2B5EF4-FFF2-40B4-BE49-F238E27FC236}">
                  <a16:creationId xmlns:a16="http://schemas.microsoft.com/office/drawing/2014/main" id="{ACC6C332-9DC4-4AFC-8D83-D27A432912B9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40" name="Oval 86">
                <a:extLst>
                  <a:ext uri="{FF2B5EF4-FFF2-40B4-BE49-F238E27FC236}">
                    <a16:creationId xmlns:a16="http://schemas.microsoft.com/office/drawing/2014/main" id="{078B1B17-AA84-4DBC-BDED-C22AC8E25EDE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87">
                <a:extLst>
                  <a:ext uri="{FF2B5EF4-FFF2-40B4-BE49-F238E27FC236}">
                    <a16:creationId xmlns:a16="http://schemas.microsoft.com/office/drawing/2014/main" id="{5D23DDBA-7491-42EA-92F8-0D6C221B370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88">
                <a:extLst>
                  <a:ext uri="{FF2B5EF4-FFF2-40B4-BE49-F238E27FC236}">
                    <a16:creationId xmlns:a16="http://schemas.microsoft.com/office/drawing/2014/main" id="{E1CEFE97-D472-4AA5-81E1-9CC39C95481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Oval 89">
                <a:extLst>
                  <a:ext uri="{FF2B5EF4-FFF2-40B4-BE49-F238E27FC236}">
                    <a16:creationId xmlns:a16="http://schemas.microsoft.com/office/drawing/2014/main" id="{DD2BD9A1-D688-484E-9100-A503CEF6CEB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90">
                <a:extLst>
                  <a:ext uri="{FF2B5EF4-FFF2-40B4-BE49-F238E27FC236}">
                    <a16:creationId xmlns:a16="http://schemas.microsoft.com/office/drawing/2014/main" id="{C58D8E45-52C3-4B4C-B86C-E4D1BAD81E9D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91">
                <a:extLst>
                  <a:ext uri="{FF2B5EF4-FFF2-40B4-BE49-F238E27FC236}">
                    <a16:creationId xmlns:a16="http://schemas.microsoft.com/office/drawing/2014/main" id="{2288CFE0-7221-441B-BAED-667DFBD4B9CB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6" name="Oval 92">
                <a:extLst>
                  <a:ext uri="{FF2B5EF4-FFF2-40B4-BE49-F238E27FC236}">
                    <a16:creationId xmlns:a16="http://schemas.microsoft.com/office/drawing/2014/main" id="{943B3B19-E2B5-4695-9631-9C62E677D2FD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93">
                <a:extLst>
                  <a:ext uri="{FF2B5EF4-FFF2-40B4-BE49-F238E27FC236}">
                    <a16:creationId xmlns:a16="http://schemas.microsoft.com/office/drawing/2014/main" id="{9A187B60-DBCB-492E-9590-391647DD392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Oval 94">
                <a:extLst>
                  <a:ext uri="{FF2B5EF4-FFF2-40B4-BE49-F238E27FC236}">
                    <a16:creationId xmlns:a16="http://schemas.microsoft.com/office/drawing/2014/main" id="{883D978B-5309-43BE-AFAB-ECAB7850474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Oval 95">
                <a:extLst>
                  <a:ext uri="{FF2B5EF4-FFF2-40B4-BE49-F238E27FC236}">
                    <a16:creationId xmlns:a16="http://schemas.microsoft.com/office/drawing/2014/main" id="{10BA8B68-50C1-403C-94FD-938D86C31BC1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0" name="Oval 96">
                <a:extLst>
                  <a:ext uri="{FF2B5EF4-FFF2-40B4-BE49-F238E27FC236}">
                    <a16:creationId xmlns:a16="http://schemas.microsoft.com/office/drawing/2014/main" id="{6DC8F0C5-01D0-437C-975B-9BC0A5F9B55B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1" name="Oval 97">
                <a:extLst>
                  <a:ext uri="{FF2B5EF4-FFF2-40B4-BE49-F238E27FC236}">
                    <a16:creationId xmlns:a16="http://schemas.microsoft.com/office/drawing/2014/main" id="{4A95D1BB-C68E-420D-8CD9-2297CE343608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73">
              <a:extLst>
                <a:ext uri="{FF2B5EF4-FFF2-40B4-BE49-F238E27FC236}">
                  <a16:creationId xmlns:a16="http://schemas.microsoft.com/office/drawing/2014/main" id="{E5AE5557-9C6F-4CA7-9790-E574A31D326E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8" name="Oval 74">
                <a:extLst>
                  <a:ext uri="{FF2B5EF4-FFF2-40B4-BE49-F238E27FC236}">
                    <a16:creationId xmlns:a16="http://schemas.microsoft.com/office/drawing/2014/main" id="{BE666AE3-14C4-41C3-94B5-375E7F55B8E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75">
                <a:extLst>
                  <a:ext uri="{FF2B5EF4-FFF2-40B4-BE49-F238E27FC236}">
                    <a16:creationId xmlns:a16="http://schemas.microsoft.com/office/drawing/2014/main" id="{3B0F8DEA-E8C9-47C7-BE8E-C3CB96FE90F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76">
                <a:extLst>
                  <a:ext uri="{FF2B5EF4-FFF2-40B4-BE49-F238E27FC236}">
                    <a16:creationId xmlns:a16="http://schemas.microsoft.com/office/drawing/2014/main" id="{EE07D113-9379-4B15-840F-62389D555383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77">
                <a:extLst>
                  <a:ext uri="{FF2B5EF4-FFF2-40B4-BE49-F238E27FC236}">
                    <a16:creationId xmlns:a16="http://schemas.microsoft.com/office/drawing/2014/main" id="{0A2A12A1-E2EA-48C3-83C1-3257D477DD5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78">
                <a:extLst>
                  <a:ext uri="{FF2B5EF4-FFF2-40B4-BE49-F238E27FC236}">
                    <a16:creationId xmlns:a16="http://schemas.microsoft.com/office/drawing/2014/main" id="{20DE259A-BF22-4CD4-B294-4F33A09C44FA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79">
                <a:extLst>
                  <a:ext uri="{FF2B5EF4-FFF2-40B4-BE49-F238E27FC236}">
                    <a16:creationId xmlns:a16="http://schemas.microsoft.com/office/drawing/2014/main" id="{228BE091-67FD-4804-A16B-B8D268E72C7C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80">
                <a:extLst>
                  <a:ext uri="{FF2B5EF4-FFF2-40B4-BE49-F238E27FC236}">
                    <a16:creationId xmlns:a16="http://schemas.microsoft.com/office/drawing/2014/main" id="{FEE649F5-1FE3-44EF-A645-1C25F7185725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ectangle 81">
                <a:extLst>
                  <a:ext uri="{FF2B5EF4-FFF2-40B4-BE49-F238E27FC236}">
                    <a16:creationId xmlns:a16="http://schemas.microsoft.com/office/drawing/2014/main" id="{5EE28067-3BF5-4BFB-A840-09D09BA24B93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82">
                <a:extLst>
                  <a:ext uri="{FF2B5EF4-FFF2-40B4-BE49-F238E27FC236}">
                    <a16:creationId xmlns:a16="http://schemas.microsoft.com/office/drawing/2014/main" id="{BEFB2B7F-D126-43DF-B857-BC178B1A2060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Oval 83">
                <a:extLst>
                  <a:ext uri="{FF2B5EF4-FFF2-40B4-BE49-F238E27FC236}">
                    <a16:creationId xmlns:a16="http://schemas.microsoft.com/office/drawing/2014/main" id="{F90AF822-81A9-46A3-8B6A-5AE5BE9A0995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84">
                <a:extLst>
                  <a:ext uri="{FF2B5EF4-FFF2-40B4-BE49-F238E27FC236}">
                    <a16:creationId xmlns:a16="http://schemas.microsoft.com/office/drawing/2014/main" id="{FA5FD4B7-861C-4B0E-B495-E759B2C86F4F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85">
                <a:extLst>
                  <a:ext uri="{FF2B5EF4-FFF2-40B4-BE49-F238E27FC236}">
                    <a16:creationId xmlns:a16="http://schemas.microsoft.com/office/drawing/2014/main" id="{F6AB30B2-626D-4248-B9F8-54C6EBFA9030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B5935E-323D-46A3-BC86-0166DA2DAAD5}"/>
              </a:ext>
            </a:extLst>
          </p:cNvPr>
          <p:cNvSpPr txBox="1"/>
          <p:nvPr/>
        </p:nvSpPr>
        <p:spPr>
          <a:xfrm>
            <a:off x="7571652" y="4214427"/>
            <a:ext cx="33204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지도교수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</a:t>
            </a:r>
            <a:r>
              <a:rPr kumimoji="1" lang="ko-KR" altLang="en-US" sz="1400" dirty="0" err="1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최종필교수님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서명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algn="r"/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노영주교수님  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서명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algn="r"/>
            <a:endParaRPr kumimoji="1" lang="en-US" altLang="ko-KR" sz="1400" dirty="0">
              <a:solidFill>
                <a:schemeClr val="bg1"/>
              </a:solidFill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팀장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학번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2021158044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오현서</a:t>
            </a:r>
            <a:b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     학번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2021150046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김세중</a:t>
            </a:r>
            <a:endParaRPr kumimoji="1" lang="en-US" altLang="ko-KR" sz="1400" dirty="0">
              <a:solidFill>
                <a:schemeClr val="bg1"/>
              </a:solidFill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     학번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2021150047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김채린</a:t>
            </a:r>
            <a:endParaRPr kumimoji="1" lang="en-US" altLang="ko-KR" sz="1400" dirty="0">
              <a:solidFill>
                <a:schemeClr val="bg1"/>
              </a:solidFill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     학번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2021152050</a:t>
            </a:r>
            <a:r>
              <a:rPr kumimoji="1" lang="ko-KR" altLang="en-US" sz="1400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현창용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77F296-ED74-4827-95B1-66A89E9A4691}"/>
              </a:ext>
            </a:extLst>
          </p:cNvPr>
          <p:cNvSpPr txBox="1"/>
          <p:nvPr/>
        </p:nvSpPr>
        <p:spPr>
          <a:xfrm>
            <a:off x="-35687" y="6494552"/>
            <a:ext cx="169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종합설계 설계서</a:t>
            </a: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16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460883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80">
                <a:solidFill>
                  <a:schemeClr val="bg1"/>
                </a:solidFill>
              </a:rPr>
              <a:t>시스템 구성도</a:t>
            </a:r>
            <a:endParaRPr lang="ko-KR" altLang="en-US" sz="36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3600" spc="-280">
                <a:solidFill>
                  <a:schemeClr val="bg1"/>
                </a:solidFill>
              </a:rPr>
              <a:t>-웹, 서버 , DB-</a:t>
            </a:r>
            <a:endParaRPr lang="ko-KR" altLang="en-US" sz="36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4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9740"/>
            <a:ext cx="10039985" cy="4963160"/>
          </a:xfrm>
          <a:prstGeom prst="rect">
            <a:avLst/>
          </a:prstGeom>
          <a:noFill/>
        </p:spPr>
      </p:pic>
      <p:sp>
        <p:nvSpPr>
          <p:cNvPr id="40" name="Rect 0"/>
          <p:cNvSpPr txBox="1">
            <a:spLocks/>
          </p:cNvSpPr>
          <p:nvPr/>
        </p:nvSpPr>
        <p:spPr>
          <a:xfrm>
            <a:off x="339725" y="1264920"/>
            <a:ext cx="1172083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>
                <a:solidFill>
                  <a:srgbClr val="393939"/>
                </a:solidFill>
                <a:latin typeface="나눔스퀘어 Light" charset="0"/>
              </a:rPr>
              <a:t>웹</a:t>
            </a:r>
            <a:r>
              <a:rPr lang="en-US" altLang="ko-KR" sz="2400" spc="-290">
                <a:solidFill>
                  <a:srgbClr val="393939"/>
                </a:solidFill>
                <a:latin typeface="나눔스퀘어 Light" charset="0"/>
              </a:rPr>
              <a:t>,</a:t>
            </a:r>
            <a:r>
              <a:rPr lang="ko-KR" altLang="en-US" sz="2400" spc="-290">
                <a:solidFill>
                  <a:srgbClr val="393939"/>
                </a:solidFill>
                <a:latin typeface="나눔스퀘어 Light" charset="0"/>
              </a:rPr>
              <a:t>서버</a:t>
            </a:r>
            <a:r>
              <a:rPr lang="en-US" altLang="ko-KR" sz="2400" spc="-290">
                <a:solidFill>
                  <a:srgbClr val="393939"/>
                </a:solidFill>
                <a:latin typeface="나눔스퀘어 Light" charset="0"/>
              </a:rPr>
              <a:t>,DB </a:t>
            </a:r>
            <a:r>
              <a:rPr lang="ko-KR" altLang="en-US" sz="2400" spc="-290">
                <a:solidFill>
                  <a:srgbClr val="393939"/>
                </a:solidFill>
                <a:latin typeface="나눔스퀘어 Light" charset="0"/>
              </a:rPr>
              <a:t>를 나타낸 시스템 구성도</a:t>
            </a:r>
            <a:endParaRPr lang="ko-KR" altLang="en-US" sz="2400">
              <a:solidFill>
                <a:srgbClr val="393939"/>
              </a:solidFill>
              <a:latin typeface="나눔스퀘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12192635" cy="114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-13970"/>
            <a:ext cx="460819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시스템 구성도</a:t>
            </a:r>
            <a:endParaRPr lang="ko-KR" altLang="en-US" sz="36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3600" spc="-290">
                <a:solidFill>
                  <a:schemeClr val="bg1"/>
                </a:solidFill>
              </a:rPr>
              <a:t>-ERD</a:t>
            </a:r>
            <a:r>
              <a:rPr lang="ko-KR" altLang="ko-KR" sz="3600" spc="-290">
                <a:solidFill>
                  <a:schemeClr val="bg1"/>
                </a:solidFill>
              </a:rPr>
              <a:t>-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4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725" y="1264920"/>
            <a:ext cx="1715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ERD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B40119-5774-7C45-476A-1F638CD2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0" y="1261745"/>
            <a:ext cx="8082915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207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49935" y="-97790"/>
            <a:ext cx="10871835" cy="12003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9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</a:t>
            </a:r>
            <a:r>
              <a:rPr lang="ko-KR" altLang="en-US" sz="3600" spc="-29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설계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3600" dirty="0">
                <a:solidFill>
                  <a:srgbClr val="F2F0F4"/>
                </a:solidFill>
                <a:latin typeface="나눔스퀘어OTF_ac"/>
                <a:ea typeface="나눔스퀘어OTF_ac"/>
              </a:rPr>
              <a:t>순서도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4370" dirty="0">
              <a:solidFill>
                <a:srgbClr val="F2F0F4"/>
              </a:solidFill>
              <a:latin typeface="Montserrat"/>
              <a:ea typeface="Montserrat" charset="0"/>
            </a:endParaRPr>
          </a:p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BF692-D8F9-1C8F-3A86-F5D0B5B0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76656"/>
            <a:ext cx="7066413" cy="4797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E1C3A-59EC-85EF-B11B-81877D73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013" y="1316763"/>
            <a:ext cx="3288320" cy="4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079944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-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API</a:t>
            </a: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-</a:t>
            </a: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2390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339725" y="1264920"/>
            <a:ext cx="995045" cy="4622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400" spc="-290">
                <a:solidFill>
                  <a:srgbClr val="393939"/>
                </a:solidFill>
                <a:latin typeface="나눔스퀘어 Light" charset="0"/>
                <a:ea typeface="나눔스퀘어 Light" charset="0"/>
              </a:rPr>
              <a:t>api </a:t>
            </a:r>
            <a:r>
              <a:rPr lang="ko-KR" altLang="en-US" sz="2400" spc="-290">
                <a:solidFill>
                  <a:srgbClr val="393939"/>
                </a:solidFill>
                <a:latin typeface="나눔스퀘어 Light" charset="0"/>
                <a:ea typeface="나눔스퀘어 Light" charset="0"/>
              </a:rPr>
              <a:t>기술</a:t>
            </a:r>
            <a:endParaRPr lang="ko-KR" altLang="en-US" sz="2400">
              <a:solidFill>
                <a:srgbClr val="393939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pic>
        <p:nvPicPr>
          <p:cNvPr id="4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" y="1868170"/>
            <a:ext cx="5236210" cy="4342130"/>
          </a:xfrm>
          <a:prstGeom prst="rect">
            <a:avLst/>
          </a:prstGeom>
          <a:noFill/>
        </p:spPr>
      </p:pic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1726565"/>
            <a:ext cx="5163820" cy="50215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  <a:solidFill>
            <a:srgbClr val="1E325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942403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-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API, UI, 회로도 기술</a:t>
            </a: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-</a:t>
            </a: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/>
              <a:ea typeface="나눔스퀘어 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</a:rPr>
              <a:t>Part 5,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339725" y="1264920"/>
            <a:ext cx="995045" cy="4622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spc="-290">
                <a:solidFill>
                  <a:srgbClr val="393939"/>
                </a:solidFill>
                <a:latin typeface="나눔스퀘어 Light" charset="0"/>
                <a:ea typeface="나눔스퀘어 Light" charset="0"/>
              </a:rPr>
              <a:t>api 기술</a:t>
            </a:r>
            <a:endParaRPr lang="ko-KR" altLang="en-US" sz="2400">
              <a:solidFill>
                <a:srgbClr val="393939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pic>
        <p:nvPicPr>
          <p:cNvPr id="6" name="Picture " descr="C:/Users/현창용/AppData/Roaming/PolarisOffice/ETemp/5412_12060040/fImage3799149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" y="1726565"/>
            <a:ext cx="5086985" cy="4737735"/>
          </a:xfrm>
          <a:prstGeom prst="rect">
            <a:avLst/>
          </a:prstGeom>
          <a:noFill/>
        </p:spPr>
      </p:pic>
      <p:pic>
        <p:nvPicPr>
          <p:cNvPr id="8" name="Picture " descr="C:/Users/현창용/AppData/Roaming/PolarisOffice/ETemp/5412_12060040/fImage33489494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90" y="1706880"/>
            <a:ext cx="5159375" cy="4685030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D637E4-0AA8-9E0A-6FCD-64A4B01D337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9757410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-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API, UI, 회로도 기술</a:t>
            </a: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-</a:t>
            </a: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/>
              <a:ea typeface="나눔스퀘어 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</a:rPr>
              <a:t>Part 5,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339725" y="1264920"/>
            <a:ext cx="995045" cy="4622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spc="-290">
                <a:solidFill>
                  <a:srgbClr val="393939"/>
                </a:solidFill>
                <a:latin typeface="나눔스퀘어 Light" charset="0"/>
                <a:ea typeface="나눔스퀘어 Light" charset="0"/>
              </a:rPr>
              <a:t>api 기술</a:t>
            </a:r>
            <a:endParaRPr lang="ko-KR" altLang="en-US" sz="2400">
              <a:solidFill>
                <a:srgbClr val="393939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</a:endParaRPr>
          </a:p>
        </p:txBody>
      </p:sp>
      <p:pic>
        <p:nvPicPr>
          <p:cNvPr id="10" name="Picture " descr="C:/Users/현창용/AppData/Roaming/PolarisOffice/ETemp/5412_12060040/fImage75705570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332230"/>
            <a:ext cx="6700520" cy="51005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30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55606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211455"/>
            <a:ext cx="72390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57416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771525" y="-10795"/>
            <a:ext cx="12091035" cy="122745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latinLnBrk="0"/>
            <a:r>
              <a:rPr lang="ko-KR" altLang="en-US" sz="3600" b="0" i="0" strike="noStrike" cap="none" spc="-29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상세 설계, 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구성도 예시</a:t>
            </a:r>
            <a:r>
              <a:rPr 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 </a:t>
            </a:r>
            <a:endParaRPr lang="ko-KR" altLang="en-US" sz="2400">
              <a:solidFill>
                <a:srgbClr val="F2F0F4"/>
              </a:solidFill>
              <a:latin typeface="Montserrat" charset="0"/>
              <a:ea typeface="Montserra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 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로그인화면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-</a:t>
            </a:r>
            <a:endParaRPr lang="ko-KR" altLang="en-US" sz="240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>
            <a:off x="383540" y="1517015"/>
            <a:ext cx="2990215" cy="74104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200">
                <a:solidFill>
                  <a:schemeClr val="tx1"/>
                </a:solidFill>
                <a:latin typeface="Heebo" charset="0"/>
                <a:ea typeface="Heebo" charset="0"/>
              </a:rPr>
              <a:t>로그인화면</a:t>
            </a:r>
            <a:endParaRPr lang="ko-KR" altLang="en-US" sz="3200">
              <a:solidFill>
                <a:schemeClr val="tx1"/>
              </a:solidFill>
              <a:latin typeface="Heebo" charset="0"/>
              <a:ea typeface="Heebo" charset="0"/>
            </a:endParaRPr>
          </a:p>
        </p:txBody>
      </p:sp>
      <p:graphicFrame>
        <p:nvGraphicFramePr>
          <p:cNvPr id="67" name="표 123"/>
          <p:cNvGraphicFramePr>
            <a:graphicFrameLocks noGrp="1"/>
          </p:cNvGraphicFramePr>
          <p:nvPr/>
        </p:nvGraphicFramePr>
        <p:xfrm>
          <a:off x="251460" y="2092960"/>
          <a:ext cx="11692255" cy="4569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580"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개발방법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아이디,비밀번호를 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DB에서 찾고 인증된 경우 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JWT을 반환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사용자로부터 입력된 사용자 정보를 받아 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DB에 새로운 사용자를 추가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040"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상세설명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28600" indent="-228600" algn="l" defTabSz="914400" rtl="0" eaLnBrk="1" latinLnBrk="0" hangingPunct="1"/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ko-KR"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Prisma를 사용하여 데이터베이스에서 해당 아이디와 비밀번호를 가진 사용자를 검색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/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사용자가 없거나 탈퇴한 회원인 경우 오류 메시지를 클라이언트에 반환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사용자가 존재하고 탈퇴하지 않은 경우, 해당 사용자의 정보를 기반으로 JWT을 생성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4. 생성된 토큰과 해당 사용자의 정보를 클라이언트에 반환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30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55606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211455"/>
            <a:ext cx="72390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605280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771525" y="-10795"/>
            <a:ext cx="12091035" cy="122745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latinLnBrk="0"/>
            <a:r>
              <a:rPr lang="ko-KR" altLang="en-US" sz="3600" b="0" i="0" strike="noStrike" cap="none" spc="-29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상세 설계, 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구성도 예시</a:t>
            </a:r>
            <a:r>
              <a:rPr 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 </a:t>
            </a:r>
            <a:endParaRPr lang="ko-KR" altLang="en-US" sz="2400">
              <a:solidFill>
                <a:srgbClr val="F2F0F4"/>
              </a:solidFill>
              <a:latin typeface="Montserrat" charset="0"/>
              <a:ea typeface="Montserra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 </a:t>
            </a:r>
            <a:r>
              <a:rPr lang="ko-KR"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메인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화면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-</a:t>
            </a:r>
            <a:endParaRPr lang="ko-KR" altLang="en-US" sz="240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>
            <a:off x="352425" y="1548765"/>
            <a:ext cx="2990215" cy="74104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tx1"/>
                </a:solidFill>
                <a:latin typeface="Heebo" charset="0"/>
                <a:ea typeface="Heebo" charset="0"/>
              </a:rPr>
              <a:t>메인</a:t>
            </a:r>
            <a:r>
              <a:rPr sz="3200">
                <a:solidFill>
                  <a:schemeClr val="tx1"/>
                </a:solidFill>
                <a:latin typeface="Heebo" charset="0"/>
                <a:ea typeface="Heebo" charset="0"/>
              </a:rPr>
              <a:t>화면</a:t>
            </a:r>
            <a:endParaRPr lang="ko-KR" altLang="en-US" sz="3200">
              <a:solidFill>
                <a:schemeClr val="tx1"/>
              </a:solidFill>
              <a:latin typeface="Heebo" charset="0"/>
              <a:ea typeface="Heebo" charset="0"/>
            </a:endParaRPr>
          </a:p>
        </p:txBody>
      </p:sp>
      <p:graphicFrame>
        <p:nvGraphicFramePr>
          <p:cNvPr id="69" name="표 128"/>
          <p:cNvGraphicFramePr>
            <a:graphicFrameLocks noGrp="1"/>
          </p:cNvGraphicFramePr>
          <p:nvPr/>
        </p:nvGraphicFramePr>
        <p:xfrm>
          <a:off x="177800" y="2134870"/>
          <a:ext cx="11837670" cy="4569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480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개발방법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DB에서 모든 컨텐츠들을 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가져와 클라이언트에 응답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클라이언트가 요청한 영화의 제목에 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해당하는 영화 및 관련된 촬영지 정보를 검색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ko-KR" altLang="en-US" sz="2000" kern="1200">
                        <a:solidFill>
                          <a:schemeClr val="bg1"/>
                        </a:solidFill>
                        <a:latin typeface="Heebo" charset="0"/>
                        <a:ea typeface="Heebo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81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상세설명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사용자가 컨텐츠를 선택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axios를 통해서 get 요청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선택한 컨텐츠에 대한 정보를 서버로부터 받음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endParaRPr lang="ko-KR" altLang="en-US" sz="2000" kern="1200">
                        <a:solidFill>
                          <a:schemeClr val="bg1"/>
                        </a:solidFill>
                        <a:latin typeface="Heebo" charset="0"/>
                        <a:ea typeface="Heebo" charset="0"/>
                      </a:endParaRPr>
                    </a:p>
                    <a:p>
                      <a:pPr marL="228600" indent="-228600" algn="l" defTabSz="914400" rtl="0" eaLnBrk="1" latinLnBrk="0" hangingPunct="1"/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302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55606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211455"/>
            <a:ext cx="72390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605280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771525" y="-10795"/>
            <a:ext cx="12091035" cy="122745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latinLnBrk="0"/>
            <a:r>
              <a:rPr lang="ko-KR" altLang="en-US" sz="3600" b="0" i="0" strike="noStrike" cap="none" spc="-29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 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상세 설계, 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S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/</a:t>
            </a:r>
            <a:r>
              <a:rPr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W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모듈 구성도 예시</a:t>
            </a:r>
            <a:r>
              <a:rPr 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 </a:t>
            </a:r>
            <a:endParaRPr lang="ko-KR" altLang="en-US" sz="2400">
              <a:solidFill>
                <a:srgbClr val="F2F0F4"/>
              </a:solidFill>
              <a:latin typeface="Montserrat"/>
              <a:ea typeface="Montserra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- </a:t>
            </a:r>
            <a:r>
              <a:rPr 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리뷰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화면 -</a:t>
            </a:r>
            <a:endParaRPr lang="ko-KR" altLang="en-US" sz="240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>
            <a:off x="352425" y="1548765"/>
            <a:ext cx="2990215" cy="74104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tx1"/>
                </a:solidFill>
                <a:latin typeface="Heebo" charset="0"/>
                <a:ea typeface="Heebo" charset="0"/>
              </a:rPr>
              <a:t>리뷰</a:t>
            </a:r>
            <a:r>
              <a:rPr sz="3200">
                <a:solidFill>
                  <a:schemeClr val="tx1"/>
                </a:solidFill>
                <a:latin typeface="Heebo" charset="0"/>
                <a:ea typeface="Heebo" charset="0"/>
              </a:rPr>
              <a:t>화면</a:t>
            </a:r>
            <a:endParaRPr lang="ko-KR" altLang="en-US" sz="3200">
              <a:solidFill>
                <a:schemeClr val="tx1"/>
              </a:solidFill>
              <a:latin typeface="Heebo" charset="0"/>
              <a:ea typeface="Heebo" charset="0"/>
            </a:endParaRPr>
          </a:p>
        </p:txBody>
      </p:sp>
      <p:graphicFrame>
        <p:nvGraphicFramePr>
          <p:cNvPr id="69" name="Table 3"/>
          <p:cNvGraphicFramePr>
            <a:graphicFrameLocks noGrp="1"/>
          </p:cNvGraphicFramePr>
          <p:nvPr/>
        </p:nvGraphicFramePr>
        <p:xfrm>
          <a:off x="177800" y="2145030"/>
          <a:ext cx="11692890" cy="461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8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5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개발방법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리뷰 데이터를 받아 새로운 리뷰 객체를 생성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Prisma를 사용하여 DB에 저장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Prisma를 사용하여 지정된 영화 제목에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대한 리뷰 데이터를 DB에서 가져옴.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2000" kern="1200">
                        <a:solidFill>
                          <a:schemeClr val="bg1"/>
                        </a:solidFill>
                        <a:latin typeface="Heebo" charset="0"/>
                        <a:ea typeface="Heebo" charset="0"/>
                      </a:endParaRPr>
                    </a:p>
                    <a:p>
                      <a:pPr marL="0" lvl="1" indent="0" algn="l" defTabSz="914400" rtl="0" eaLnBrk="1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97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상세설명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ko-KR"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rating : 사용자가 영화에 부여한 등급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movieTitle : 리뷰되는 영화의 제목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authorId : 사용자의 고유 식별자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4. authorName : 사용자의 이름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endParaRPr lang="ko-KR" altLang="en-US" sz="2000" kern="1200">
                        <a:solidFill>
                          <a:schemeClr val="bg1"/>
                        </a:solidFill>
                        <a:latin typeface="Heebo" charset="0"/>
                        <a:ea typeface="Heebo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lvl="1" indent="-228600" algn="l" defTabSz="914400" rtl="0" eaLnBrk="1" latinLnBrk="0" hangingPunct="1">
                        <a:buFontTx/>
                        <a:buNone/>
                      </a:pPr>
                      <a:r>
                        <a:rPr sz="20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movieTitle : 리뷰를 검색할 영화의 제목</a:t>
                      </a:r>
                      <a:endParaRPr lang="ko-KR" altLang="en-US" sz="20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 -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UI 설계 예시 1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 dirty="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59" name="그림 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25" y="1155700"/>
            <a:ext cx="3884295" cy="28638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61" name="텍스트 상자 77"/>
          <p:cNvSpPr txBox="1">
            <a:spLocks/>
          </p:cNvSpPr>
          <p:nvPr/>
        </p:nvSpPr>
        <p:spPr>
          <a:xfrm>
            <a:off x="4516755" y="1799590"/>
            <a:ext cx="139573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2" name="그림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" y="2555875"/>
            <a:ext cx="3764915" cy="2740660"/>
          </a:xfrm>
          <a:prstGeom prst="rect">
            <a:avLst/>
          </a:prstGeom>
          <a:noFill/>
        </p:spPr>
      </p:pic>
      <p:cxnSp>
        <p:nvCxnSpPr>
          <p:cNvPr id="63" name="도형 79"/>
          <p:cNvCxnSpPr/>
          <p:nvPr/>
        </p:nvCxnSpPr>
        <p:spPr>
          <a:xfrm flipV="1">
            <a:off x="4480560" y="2644775"/>
            <a:ext cx="1007745" cy="544830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8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4184015"/>
            <a:ext cx="4892040" cy="25914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65" name="도형 85"/>
          <p:cNvCxnSpPr/>
          <p:nvPr/>
        </p:nvCxnSpPr>
        <p:spPr>
          <a:xfrm>
            <a:off x="4563110" y="5041265"/>
            <a:ext cx="935990" cy="47815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86"/>
          <p:cNvSpPr txBox="1">
            <a:spLocks/>
          </p:cNvSpPr>
          <p:nvPr/>
        </p:nvSpPr>
        <p:spPr>
          <a:xfrm>
            <a:off x="3908425" y="5738495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후 메인화면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2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423950" y="255893"/>
            <a:ext cx="119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차례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4" name="Google Shape;428;p27">
            <a:extLst>
              <a:ext uri="{FF2B5EF4-FFF2-40B4-BE49-F238E27FC236}">
                <a16:creationId xmlns:a16="http://schemas.microsoft.com/office/drawing/2014/main" id="{916C3AF4-E685-4BBE-9F66-9D26DE2FAF73}"/>
              </a:ext>
            </a:extLst>
          </p:cNvPr>
          <p:cNvSpPr txBox="1">
            <a:spLocks/>
          </p:cNvSpPr>
          <p:nvPr/>
        </p:nvSpPr>
        <p:spPr>
          <a:xfrm>
            <a:off x="1071764" y="1712120"/>
            <a:ext cx="846370" cy="732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b="1" dirty="0">
                <a:latin typeface="+mn-ea"/>
                <a:ea typeface="+mn-ea"/>
              </a:rPr>
              <a:t>01</a:t>
            </a:r>
          </a:p>
        </p:txBody>
      </p:sp>
      <p:sp>
        <p:nvSpPr>
          <p:cNvPr id="15" name="Google Shape;434;p27">
            <a:extLst>
              <a:ext uri="{FF2B5EF4-FFF2-40B4-BE49-F238E27FC236}">
                <a16:creationId xmlns:a16="http://schemas.microsoft.com/office/drawing/2014/main" id="{740807F4-F232-499E-BA89-2B6D7B414D9A}"/>
              </a:ext>
            </a:extLst>
          </p:cNvPr>
          <p:cNvSpPr txBox="1">
            <a:spLocks/>
          </p:cNvSpPr>
          <p:nvPr/>
        </p:nvSpPr>
        <p:spPr>
          <a:xfrm>
            <a:off x="442821" y="2673138"/>
            <a:ext cx="2003907" cy="7346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종합 설계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개요</a:t>
            </a:r>
          </a:p>
        </p:txBody>
      </p:sp>
      <p:cxnSp>
        <p:nvCxnSpPr>
          <p:cNvPr id="16" name="Google Shape;440;p27">
            <a:extLst>
              <a:ext uri="{FF2B5EF4-FFF2-40B4-BE49-F238E27FC236}">
                <a16:creationId xmlns:a16="http://schemas.microsoft.com/office/drawing/2014/main" id="{EDAE54B3-AC30-4617-87DC-99DBFA653600}"/>
              </a:ext>
            </a:extLst>
          </p:cNvPr>
          <p:cNvCxnSpPr>
            <a:cxnSpLocks/>
          </p:cNvCxnSpPr>
          <p:nvPr/>
        </p:nvCxnSpPr>
        <p:spPr>
          <a:xfrm>
            <a:off x="800822" y="2557807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28;p27">
            <a:extLst>
              <a:ext uri="{FF2B5EF4-FFF2-40B4-BE49-F238E27FC236}">
                <a16:creationId xmlns:a16="http://schemas.microsoft.com/office/drawing/2014/main" id="{66620D59-89E3-464C-B959-F50A62E6C57E}"/>
              </a:ext>
            </a:extLst>
          </p:cNvPr>
          <p:cNvSpPr txBox="1">
            <a:spLocks/>
          </p:cNvSpPr>
          <p:nvPr/>
        </p:nvSpPr>
        <p:spPr>
          <a:xfrm>
            <a:off x="3322388" y="1712120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02</a:t>
            </a:r>
          </a:p>
        </p:txBody>
      </p:sp>
      <p:sp>
        <p:nvSpPr>
          <p:cNvPr id="18" name="Google Shape;434;p27">
            <a:extLst>
              <a:ext uri="{FF2B5EF4-FFF2-40B4-BE49-F238E27FC236}">
                <a16:creationId xmlns:a16="http://schemas.microsoft.com/office/drawing/2014/main" id="{A2682201-1447-4097-B516-E488576F5FD4}"/>
              </a:ext>
            </a:extLst>
          </p:cNvPr>
          <p:cNvSpPr txBox="1">
            <a:spLocks/>
          </p:cNvSpPr>
          <p:nvPr/>
        </p:nvSpPr>
        <p:spPr>
          <a:xfrm>
            <a:off x="2767999" y="2670663"/>
            <a:ext cx="1851277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관련 연구 및 사례</a:t>
            </a:r>
          </a:p>
        </p:txBody>
      </p:sp>
      <p:cxnSp>
        <p:nvCxnSpPr>
          <p:cNvPr id="19" name="Google Shape;440;p27">
            <a:extLst>
              <a:ext uri="{FF2B5EF4-FFF2-40B4-BE49-F238E27FC236}">
                <a16:creationId xmlns:a16="http://schemas.microsoft.com/office/drawing/2014/main" id="{8AF35F90-744B-4231-BB47-4AD083543CC5}"/>
              </a:ext>
            </a:extLst>
          </p:cNvPr>
          <p:cNvCxnSpPr>
            <a:cxnSpLocks/>
          </p:cNvCxnSpPr>
          <p:nvPr/>
        </p:nvCxnSpPr>
        <p:spPr>
          <a:xfrm>
            <a:off x="3051446" y="2557807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28;p27">
            <a:extLst>
              <a:ext uri="{FF2B5EF4-FFF2-40B4-BE49-F238E27FC236}">
                <a16:creationId xmlns:a16="http://schemas.microsoft.com/office/drawing/2014/main" id="{BC0979F8-D0BB-450D-8ACF-5AF48DF570D0}"/>
              </a:ext>
            </a:extLst>
          </p:cNvPr>
          <p:cNvSpPr txBox="1">
            <a:spLocks/>
          </p:cNvSpPr>
          <p:nvPr/>
        </p:nvSpPr>
        <p:spPr>
          <a:xfrm>
            <a:off x="5520731" y="1712120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03</a:t>
            </a:r>
          </a:p>
        </p:txBody>
      </p:sp>
      <p:sp>
        <p:nvSpPr>
          <p:cNvPr id="21" name="Google Shape;434;p27">
            <a:extLst>
              <a:ext uri="{FF2B5EF4-FFF2-40B4-BE49-F238E27FC236}">
                <a16:creationId xmlns:a16="http://schemas.microsoft.com/office/drawing/2014/main" id="{7077B374-2044-40EB-B378-3367DA0AB1D6}"/>
              </a:ext>
            </a:extLst>
          </p:cNvPr>
          <p:cNvSpPr txBox="1">
            <a:spLocks/>
          </p:cNvSpPr>
          <p:nvPr/>
        </p:nvSpPr>
        <p:spPr>
          <a:xfrm>
            <a:off x="4835724" y="2680966"/>
            <a:ext cx="2112510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시스템 수행 시나리오</a:t>
            </a:r>
          </a:p>
        </p:txBody>
      </p:sp>
      <p:cxnSp>
        <p:nvCxnSpPr>
          <p:cNvPr id="22" name="Google Shape;440;p27">
            <a:extLst>
              <a:ext uri="{FF2B5EF4-FFF2-40B4-BE49-F238E27FC236}">
                <a16:creationId xmlns:a16="http://schemas.microsoft.com/office/drawing/2014/main" id="{9AA80104-04D3-4406-A620-9BE030B221C8}"/>
              </a:ext>
            </a:extLst>
          </p:cNvPr>
          <p:cNvCxnSpPr>
            <a:cxnSpLocks/>
          </p:cNvCxnSpPr>
          <p:nvPr/>
        </p:nvCxnSpPr>
        <p:spPr>
          <a:xfrm>
            <a:off x="5249789" y="2557807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28;p27">
            <a:extLst>
              <a:ext uri="{FF2B5EF4-FFF2-40B4-BE49-F238E27FC236}">
                <a16:creationId xmlns:a16="http://schemas.microsoft.com/office/drawing/2014/main" id="{22FCAB94-6904-4C46-B142-04B0B06600F6}"/>
              </a:ext>
            </a:extLst>
          </p:cNvPr>
          <p:cNvSpPr txBox="1">
            <a:spLocks/>
          </p:cNvSpPr>
          <p:nvPr/>
        </p:nvSpPr>
        <p:spPr>
          <a:xfrm>
            <a:off x="7782694" y="1712115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04</a:t>
            </a:r>
          </a:p>
        </p:txBody>
      </p:sp>
      <p:sp>
        <p:nvSpPr>
          <p:cNvPr id="24" name="Google Shape;434;p27">
            <a:extLst>
              <a:ext uri="{FF2B5EF4-FFF2-40B4-BE49-F238E27FC236}">
                <a16:creationId xmlns:a16="http://schemas.microsoft.com/office/drawing/2014/main" id="{F6D88C51-CE76-4052-9063-8F55A7B58C1D}"/>
              </a:ext>
            </a:extLst>
          </p:cNvPr>
          <p:cNvSpPr txBox="1">
            <a:spLocks/>
          </p:cNvSpPr>
          <p:nvPr/>
        </p:nvSpPr>
        <p:spPr>
          <a:xfrm>
            <a:off x="7228304" y="2670658"/>
            <a:ext cx="1851277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시스템 구성도</a:t>
            </a:r>
          </a:p>
        </p:txBody>
      </p:sp>
      <p:cxnSp>
        <p:nvCxnSpPr>
          <p:cNvPr id="25" name="Google Shape;440;p27">
            <a:extLst>
              <a:ext uri="{FF2B5EF4-FFF2-40B4-BE49-F238E27FC236}">
                <a16:creationId xmlns:a16="http://schemas.microsoft.com/office/drawing/2014/main" id="{A522B426-31F4-438E-9C6C-FF71A9D1143F}"/>
              </a:ext>
            </a:extLst>
          </p:cNvPr>
          <p:cNvCxnSpPr>
            <a:cxnSpLocks/>
          </p:cNvCxnSpPr>
          <p:nvPr/>
        </p:nvCxnSpPr>
        <p:spPr>
          <a:xfrm>
            <a:off x="7511752" y="2557802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28;p27">
            <a:extLst>
              <a:ext uri="{FF2B5EF4-FFF2-40B4-BE49-F238E27FC236}">
                <a16:creationId xmlns:a16="http://schemas.microsoft.com/office/drawing/2014/main" id="{FB39384E-02C4-4D23-B3EE-33264554C4C1}"/>
              </a:ext>
            </a:extLst>
          </p:cNvPr>
          <p:cNvSpPr txBox="1">
            <a:spLocks/>
          </p:cNvSpPr>
          <p:nvPr/>
        </p:nvSpPr>
        <p:spPr>
          <a:xfrm>
            <a:off x="9941934" y="1712115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05</a:t>
            </a:r>
          </a:p>
        </p:txBody>
      </p:sp>
      <p:sp>
        <p:nvSpPr>
          <p:cNvPr id="27" name="Google Shape;434;p27">
            <a:extLst>
              <a:ext uri="{FF2B5EF4-FFF2-40B4-BE49-F238E27FC236}">
                <a16:creationId xmlns:a16="http://schemas.microsoft.com/office/drawing/2014/main" id="{40DE6464-4AD4-4FED-BD0B-7BFA5E04F071}"/>
              </a:ext>
            </a:extLst>
          </p:cNvPr>
          <p:cNvSpPr txBox="1">
            <a:spLocks/>
          </p:cNvSpPr>
          <p:nvPr/>
        </p:nvSpPr>
        <p:spPr>
          <a:xfrm>
            <a:off x="9252801" y="2680966"/>
            <a:ext cx="2112510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시스템 모듈 상세 설계</a:t>
            </a:r>
          </a:p>
        </p:txBody>
      </p:sp>
      <p:cxnSp>
        <p:nvCxnSpPr>
          <p:cNvPr id="28" name="Google Shape;440;p27">
            <a:extLst>
              <a:ext uri="{FF2B5EF4-FFF2-40B4-BE49-F238E27FC236}">
                <a16:creationId xmlns:a16="http://schemas.microsoft.com/office/drawing/2014/main" id="{E8133AC4-4726-4917-AD57-F21A2CA531A9}"/>
              </a:ext>
            </a:extLst>
          </p:cNvPr>
          <p:cNvCxnSpPr>
            <a:cxnSpLocks/>
          </p:cNvCxnSpPr>
          <p:nvPr/>
        </p:nvCxnSpPr>
        <p:spPr>
          <a:xfrm>
            <a:off x="9670992" y="2557802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28;p27">
            <a:extLst>
              <a:ext uri="{FF2B5EF4-FFF2-40B4-BE49-F238E27FC236}">
                <a16:creationId xmlns:a16="http://schemas.microsoft.com/office/drawing/2014/main" id="{750B8439-1693-4079-BF07-37A630E6AA1D}"/>
              </a:ext>
            </a:extLst>
          </p:cNvPr>
          <p:cNvSpPr txBox="1">
            <a:spLocks/>
          </p:cNvSpPr>
          <p:nvPr/>
        </p:nvSpPr>
        <p:spPr>
          <a:xfrm>
            <a:off x="1071764" y="4142323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06</a:t>
            </a:r>
          </a:p>
        </p:txBody>
      </p:sp>
      <p:sp>
        <p:nvSpPr>
          <p:cNvPr id="30" name="Google Shape;434;p27">
            <a:extLst>
              <a:ext uri="{FF2B5EF4-FFF2-40B4-BE49-F238E27FC236}">
                <a16:creationId xmlns:a16="http://schemas.microsoft.com/office/drawing/2014/main" id="{9A33B1B3-B4DE-4FAF-A93C-CAF3C8DEFF16}"/>
              </a:ext>
            </a:extLst>
          </p:cNvPr>
          <p:cNvSpPr txBox="1">
            <a:spLocks/>
          </p:cNvSpPr>
          <p:nvPr/>
        </p:nvSpPr>
        <p:spPr>
          <a:xfrm>
            <a:off x="465828" y="5098688"/>
            <a:ext cx="2252105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개발 환경 및 개발 방법</a:t>
            </a:r>
          </a:p>
        </p:txBody>
      </p:sp>
      <p:cxnSp>
        <p:nvCxnSpPr>
          <p:cNvPr id="31" name="Google Shape;440;p27">
            <a:extLst>
              <a:ext uri="{FF2B5EF4-FFF2-40B4-BE49-F238E27FC236}">
                <a16:creationId xmlns:a16="http://schemas.microsoft.com/office/drawing/2014/main" id="{5949901A-8C64-4662-BE04-7F91191DD26F}"/>
              </a:ext>
            </a:extLst>
          </p:cNvPr>
          <p:cNvCxnSpPr>
            <a:cxnSpLocks/>
          </p:cNvCxnSpPr>
          <p:nvPr/>
        </p:nvCxnSpPr>
        <p:spPr>
          <a:xfrm>
            <a:off x="800822" y="4988010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28;p27">
            <a:extLst>
              <a:ext uri="{FF2B5EF4-FFF2-40B4-BE49-F238E27FC236}">
                <a16:creationId xmlns:a16="http://schemas.microsoft.com/office/drawing/2014/main" id="{628C36E5-6A92-482B-AC26-6CD6D1813C3C}"/>
              </a:ext>
            </a:extLst>
          </p:cNvPr>
          <p:cNvSpPr txBox="1">
            <a:spLocks/>
          </p:cNvSpPr>
          <p:nvPr/>
        </p:nvSpPr>
        <p:spPr>
          <a:xfrm>
            <a:off x="3322388" y="4142323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07</a:t>
            </a:r>
          </a:p>
        </p:txBody>
      </p:sp>
      <p:sp>
        <p:nvSpPr>
          <p:cNvPr id="33" name="Google Shape;434;p27">
            <a:extLst>
              <a:ext uri="{FF2B5EF4-FFF2-40B4-BE49-F238E27FC236}">
                <a16:creationId xmlns:a16="http://schemas.microsoft.com/office/drawing/2014/main" id="{FE47CC1C-391A-4191-8879-7B7A00EAF8F4}"/>
              </a:ext>
            </a:extLst>
          </p:cNvPr>
          <p:cNvSpPr txBox="1">
            <a:spLocks/>
          </p:cNvSpPr>
          <p:nvPr/>
        </p:nvSpPr>
        <p:spPr>
          <a:xfrm>
            <a:off x="2767999" y="5100866"/>
            <a:ext cx="1851277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데모 환경 설계</a:t>
            </a:r>
          </a:p>
        </p:txBody>
      </p:sp>
      <p:cxnSp>
        <p:nvCxnSpPr>
          <p:cNvPr id="34" name="Google Shape;440;p27">
            <a:extLst>
              <a:ext uri="{FF2B5EF4-FFF2-40B4-BE49-F238E27FC236}">
                <a16:creationId xmlns:a16="http://schemas.microsoft.com/office/drawing/2014/main" id="{E0A10A8A-C781-4BFE-AFBB-6606B2A6FDF7}"/>
              </a:ext>
            </a:extLst>
          </p:cNvPr>
          <p:cNvCxnSpPr>
            <a:cxnSpLocks/>
          </p:cNvCxnSpPr>
          <p:nvPr/>
        </p:nvCxnSpPr>
        <p:spPr>
          <a:xfrm>
            <a:off x="3051446" y="4988010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428;p27">
            <a:extLst>
              <a:ext uri="{FF2B5EF4-FFF2-40B4-BE49-F238E27FC236}">
                <a16:creationId xmlns:a16="http://schemas.microsoft.com/office/drawing/2014/main" id="{1440E597-53E0-4FB2-953E-FB8649369ECB}"/>
              </a:ext>
            </a:extLst>
          </p:cNvPr>
          <p:cNvSpPr txBox="1">
            <a:spLocks/>
          </p:cNvSpPr>
          <p:nvPr/>
        </p:nvSpPr>
        <p:spPr>
          <a:xfrm>
            <a:off x="5520731" y="4142323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08</a:t>
            </a:r>
          </a:p>
        </p:txBody>
      </p:sp>
      <p:sp>
        <p:nvSpPr>
          <p:cNvPr id="36" name="Google Shape;434;p27">
            <a:extLst>
              <a:ext uri="{FF2B5EF4-FFF2-40B4-BE49-F238E27FC236}">
                <a16:creationId xmlns:a16="http://schemas.microsoft.com/office/drawing/2014/main" id="{88170DF2-A594-4768-AC60-00E28A2992C0}"/>
              </a:ext>
            </a:extLst>
          </p:cNvPr>
          <p:cNvSpPr txBox="1">
            <a:spLocks/>
          </p:cNvSpPr>
          <p:nvPr/>
        </p:nvSpPr>
        <p:spPr>
          <a:xfrm>
            <a:off x="4966342" y="5100866"/>
            <a:ext cx="1851277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업무 분담</a:t>
            </a:r>
          </a:p>
        </p:txBody>
      </p:sp>
      <p:cxnSp>
        <p:nvCxnSpPr>
          <p:cNvPr id="37" name="Google Shape;440;p27">
            <a:extLst>
              <a:ext uri="{FF2B5EF4-FFF2-40B4-BE49-F238E27FC236}">
                <a16:creationId xmlns:a16="http://schemas.microsoft.com/office/drawing/2014/main" id="{DE789CBC-B6B2-4BAA-93BE-C20E9683F8D1}"/>
              </a:ext>
            </a:extLst>
          </p:cNvPr>
          <p:cNvCxnSpPr>
            <a:cxnSpLocks/>
          </p:cNvCxnSpPr>
          <p:nvPr/>
        </p:nvCxnSpPr>
        <p:spPr>
          <a:xfrm>
            <a:off x="5249789" y="4988010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28;p27">
            <a:extLst>
              <a:ext uri="{FF2B5EF4-FFF2-40B4-BE49-F238E27FC236}">
                <a16:creationId xmlns:a16="http://schemas.microsoft.com/office/drawing/2014/main" id="{7D54DD04-AAA9-45F2-9CF5-F9D672C04185}"/>
              </a:ext>
            </a:extLst>
          </p:cNvPr>
          <p:cNvSpPr txBox="1">
            <a:spLocks/>
          </p:cNvSpPr>
          <p:nvPr/>
        </p:nvSpPr>
        <p:spPr>
          <a:xfrm>
            <a:off x="7782694" y="4142318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09</a:t>
            </a:r>
          </a:p>
        </p:txBody>
      </p:sp>
      <p:sp>
        <p:nvSpPr>
          <p:cNvPr id="39" name="Google Shape;434;p27">
            <a:extLst>
              <a:ext uri="{FF2B5EF4-FFF2-40B4-BE49-F238E27FC236}">
                <a16:creationId xmlns:a16="http://schemas.microsoft.com/office/drawing/2014/main" id="{0AC659E9-8956-40EE-B077-C5F41985D7B2}"/>
              </a:ext>
            </a:extLst>
          </p:cNvPr>
          <p:cNvSpPr txBox="1">
            <a:spLocks/>
          </p:cNvSpPr>
          <p:nvPr/>
        </p:nvSpPr>
        <p:spPr>
          <a:xfrm>
            <a:off x="7228304" y="5100861"/>
            <a:ext cx="1851277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종합 설계 수행 일정</a:t>
            </a:r>
          </a:p>
        </p:txBody>
      </p:sp>
      <p:cxnSp>
        <p:nvCxnSpPr>
          <p:cNvPr id="41" name="Google Shape;440;p27">
            <a:extLst>
              <a:ext uri="{FF2B5EF4-FFF2-40B4-BE49-F238E27FC236}">
                <a16:creationId xmlns:a16="http://schemas.microsoft.com/office/drawing/2014/main" id="{6DA078A5-DC7C-4259-B12D-D5A1C5E9F14A}"/>
              </a:ext>
            </a:extLst>
          </p:cNvPr>
          <p:cNvCxnSpPr>
            <a:cxnSpLocks/>
          </p:cNvCxnSpPr>
          <p:nvPr/>
        </p:nvCxnSpPr>
        <p:spPr>
          <a:xfrm>
            <a:off x="7511752" y="4988005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8;p27">
            <a:extLst>
              <a:ext uri="{FF2B5EF4-FFF2-40B4-BE49-F238E27FC236}">
                <a16:creationId xmlns:a16="http://schemas.microsoft.com/office/drawing/2014/main" id="{9EB89998-0D27-45BA-BBB8-FCCD02F8B175}"/>
              </a:ext>
            </a:extLst>
          </p:cNvPr>
          <p:cNvSpPr txBox="1">
            <a:spLocks/>
          </p:cNvSpPr>
          <p:nvPr/>
        </p:nvSpPr>
        <p:spPr>
          <a:xfrm>
            <a:off x="9941934" y="4142318"/>
            <a:ext cx="846370" cy="73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" sz="3600" b="1" dirty="0">
                <a:latin typeface="+mn-ea"/>
                <a:ea typeface="+mn-ea"/>
              </a:rPr>
              <a:t>10</a:t>
            </a:r>
          </a:p>
        </p:txBody>
      </p:sp>
      <p:sp>
        <p:nvSpPr>
          <p:cNvPr id="43" name="Google Shape;434;p27">
            <a:extLst>
              <a:ext uri="{FF2B5EF4-FFF2-40B4-BE49-F238E27FC236}">
                <a16:creationId xmlns:a16="http://schemas.microsoft.com/office/drawing/2014/main" id="{AA5EFD04-4E7F-4BF5-82FF-1B87F34F0614}"/>
              </a:ext>
            </a:extLst>
          </p:cNvPr>
          <p:cNvSpPr txBox="1">
            <a:spLocks/>
          </p:cNvSpPr>
          <p:nvPr/>
        </p:nvSpPr>
        <p:spPr>
          <a:xfrm>
            <a:off x="9308863" y="5100861"/>
            <a:ext cx="2112510" cy="73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ko-KR" altLang="en-US" sz="2400" dirty="0">
                <a:latin typeface="+mn-ea"/>
                <a:ea typeface="+mn-ea"/>
              </a:rPr>
              <a:t>필요기술 및 참고문헌</a:t>
            </a:r>
          </a:p>
        </p:txBody>
      </p:sp>
      <p:cxnSp>
        <p:nvCxnSpPr>
          <p:cNvPr id="44" name="Google Shape;440;p27">
            <a:extLst>
              <a:ext uri="{FF2B5EF4-FFF2-40B4-BE49-F238E27FC236}">
                <a16:creationId xmlns:a16="http://schemas.microsoft.com/office/drawing/2014/main" id="{C781C671-AE82-459E-A95F-4821530391F5}"/>
              </a:ext>
            </a:extLst>
          </p:cNvPr>
          <p:cNvCxnSpPr>
            <a:cxnSpLocks/>
          </p:cNvCxnSpPr>
          <p:nvPr/>
        </p:nvCxnSpPr>
        <p:spPr>
          <a:xfrm>
            <a:off x="9670992" y="4988005"/>
            <a:ext cx="12843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454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 -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UI 설계 예시 2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 dirty="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pic>
        <p:nvPicPr>
          <p:cNvPr id="59" name="그림 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" y="1810385"/>
            <a:ext cx="4892040" cy="25914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60" name="도형 92"/>
          <p:cNvCxnSpPr/>
          <p:nvPr/>
        </p:nvCxnSpPr>
        <p:spPr>
          <a:xfrm>
            <a:off x="5668010" y="3209925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5" y="1809115"/>
            <a:ext cx="5479415" cy="25749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63" name="도형 97"/>
          <p:cNvCxnSpPr/>
          <p:nvPr/>
        </p:nvCxnSpPr>
        <p:spPr>
          <a:xfrm>
            <a:off x="513080" y="5719445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98"/>
          <p:cNvSpPr txBox="1">
            <a:spLocks/>
          </p:cNvSpPr>
          <p:nvPr/>
        </p:nvSpPr>
        <p:spPr>
          <a:xfrm>
            <a:off x="7774305" y="1261110"/>
            <a:ext cx="326644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영화선택후 촬영지선택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99"/>
          <p:cNvSpPr txBox="1">
            <a:spLocks/>
          </p:cNvSpPr>
          <p:nvPr/>
        </p:nvSpPr>
        <p:spPr>
          <a:xfrm>
            <a:off x="1617980" y="1261110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후 메인화면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100"/>
          <p:cNvSpPr txBox="1">
            <a:spLocks/>
          </p:cNvSpPr>
          <p:nvPr/>
        </p:nvSpPr>
        <p:spPr>
          <a:xfrm>
            <a:off x="1403350" y="5509895"/>
            <a:ext cx="326644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각 촬영지 이동경로 표시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7" name="그림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45" y="4706620"/>
            <a:ext cx="4972050" cy="18821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시스템 모듈 상세 설계</a:t>
            </a:r>
            <a:r>
              <a:rPr lang="en-US" sz="3600" dirty="0">
                <a:solidFill>
                  <a:srgbClr val="F2F0F4"/>
                </a:solidFill>
                <a:latin typeface="Montserrat"/>
                <a:ea typeface="나눔스퀘어 Light" charset="0"/>
              </a:rPr>
              <a:t>-</a:t>
            </a:r>
            <a:r>
              <a:rPr lang="af-ZA" sz="2400" dirty="0">
                <a:solidFill>
                  <a:srgbClr val="F2F0F4"/>
                </a:solidFill>
                <a:latin typeface="Montserrat"/>
                <a:ea typeface="나눔스퀘어 Light" charset="0"/>
              </a:rPr>
              <a:t>UI</a:t>
            </a:r>
            <a:r>
              <a:rPr sz="2400" dirty="0">
                <a:solidFill>
                  <a:srgbClr val="F2F0F4"/>
                </a:solidFill>
                <a:latin typeface="Montserrat"/>
                <a:ea typeface="Montserrat" charset="0"/>
              </a:rPr>
              <a:t> 설계 예시 </a:t>
            </a:r>
            <a:r>
              <a:rPr 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3</a:t>
            </a:r>
            <a:r>
              <a:rPr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5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cxnSp>
        <p:nvCxnSpPr>
          <p:cNvPr id="60" name="Rect 0"/>
          <p:cNvCxnSpPr/>
          <p:nvPr/>
        </p:nvCxnSpPr>
        <p:spPr>
          <a:xfrm>
            <a:off x="5605780" y="2928620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 0"/>
          <p:cNvSpPr txBox="1">
            <a:spLocks/>
          </p:cNvSpPr>
          <p:nvPr/>
        </p:nvSpPr>
        <p:spPr>
          <a:xfrm>
            <a:off x="8367395" y="1198880"/>
            <a:ext cx="326644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리뷰화면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Rect 0"/>
          <p:cNvSpPr txBox="1">
            <a:spLocks/>
          </p:cNvSpPr>
          <p:nvPr/>
        </p:nvSpPr>
        <p:spPr>
          <a:xfrm>
            <a:off x="2117725" y="1198880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리뷰화면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8" name="그림 1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1597025"/>
            <a:ext cx="4268470" cy="20796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69" name="그림 1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90" y="1617980"/>
            <a:ext cx="4519930" cy="21316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70" name="그림 1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415155"/>
            <a:ext cx="4349115" cy="232156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71" name="텍스트 상자 115"/>
          <p:cNvSpPr txBox="1">
            <a:spLocks/>
          </p:cNvSpPr>
          <p:nvPr/>
        </p:nvSpPr>
        <p:spPr>
          <a:xfrm>
            <a:off x="2116455" y="3957320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2" name="그림 1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95" y="4363085"/>
            <a:ext cx="4467225" cy="23602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73" name="텍스트 상자 117"/>
          <p:cNvSpPr txBox="1">
            <a:spLocks/>
          </p:cNvSpPr>
          <p:nvPr/>
        </p:nvSpPr>
        <p:spPr>
          <a:xfrm>
            <a:off x="8509000" y="3956050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리더보드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207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22960" y="58420"/>
            <a:ext cx="1087183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600">
                <a:solidFill>
                  <a:srgbClr val="F2F0F4"/>
                </a:solidFill>
                <a:latin typeface="Montserrat" charset="0"/>
                <a:ea typeface="Montserrat" charset="0"/>
              </a:rPr>
              <a:t>개발 환경 및 개발 방법</a:t>
            </a:r>
            <a:endParaRPr lang="ko-KR" altLang="en-US" sz="3600">
              <a:solidFill>
                <a:srgbClr val="F2F0F4"/>
              </a:solidFill>
              <a:latin typeface="Montserrat" charset="0"/>
              <a:ea typeface="Montserrat" charset="0"/>
            </a:endParaRPr>
          </a:p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6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08D656-3B62-26E9-67BC-290B3CC9931C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257935"/>
            <a:ext cx="5292587" cy="468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+mj-lt"/>
                <a:ea typeface="굴림" panose="020B0600000101010101" pitchFamily="34" charset="-127"/>
              </a:rPr>
              <a:t>개발환경</a:t>
            </a:r>
            <a:r>
              <a:rPr lang="en-US" altLang="ko-KR" dirty="0">
                <a:latin typeface="+mj-lt"/>
                <a:ea typeface="굴림" panose="020B0600000101010101" pitchFamily="34" charset="-127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311769-A32A-0388-C7D3-AC5F3E64A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166195"/>
              </p:ext>
            </p:extLst>
          </p:nvPr>
        </p:nvGraphicFramePr>
        <p:xfrm>
          <a:off x="698499" y="1735666"/>
          <a:ext cx="1112202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1013">
                  <a:extLst>
                    <a:ext uri="{9D8B030D-6E8A-4147-A177-3AD203B41FA5}">
                      <a16:colId xmlns:a16="http://schemas.microsoft.com/office/drawing/2014/main" val="241471547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val="3759554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구성요소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4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CPU, RAM,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</a:rPr>
                        <a:t>애플 </a:t>
                      </a:r>
                      <a:r>
                        <a:rPr lang="en-US" altLang="ko-KR" dirty="0">
                          <a:effectLst/>
                        </a:rPr>
                        <a:t>M1 </a:t>
                      </a:r>
                      <a:r>
                        <a:rPr lang="ko-KR" altLang="en-US" dirty="0">
                          <a:effectLst/>
                        </a:rPr>
                        <a:t>프로 </a:t>
                      </a:r>
                      <a:r>
                        <a:rPr lang="en-US" altLang="ko-KR" dirty="0">
                          <a:effectLst/>
                        </a:rPr>
                        <a:t>3.2GHz, </a:t>
                      </a:r>
                      <a:r>
                        <a:rPr lang="ko-KR" altLang="en-US" dirty="0">
                          <a:effectLst/>
                        </a:rPr>
                        <a:t>인텔 </a:t>
                      </a:r>
                      <a:r>
                        <a:rPr lang="en-US" altLang="ko-KR" dirty="0">
                          <a:effectLst/>
                        </a:rPr>
                        <a:t>i5, 16GB,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77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</a:rPr>
                        <a:t>운영 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 Sonoma 14.3.1, Windows 10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0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</a:rPr>
                        <a:t>통합 개발 환경</a:t>
                      </a:r>
                      <a:r>
                        <a:rPr lang="en-US" altLang="ko-KR" dirty="0">
                          <a:effectLst/>
                        </a:rPr>
                        <a:t>(IDE)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Code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93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관리 도구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0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통합 개발 환경</a:t>
                      </a:r>
                      <a:r>
                        <a:rPr lang="en-US" altLang="ko-KR" dirty="0">
                          <a:effectLst/>
                        </a:rPr>
                        <a:t>(IDE)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비주얼 스튜디오 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96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데이터베이스 도구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Prisma,supabase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72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백엔드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프레임워크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2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프레임워크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Next.js, React, Flutter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06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 언어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TypeScript, JavaScript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24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카카오맵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14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 서비스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3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커뮤니케이션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Notion, Discord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58763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207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22960" y="58420"/>
            <a:ext cx="1087183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600">
                <a:solidFill>
                  <a:srgbClr val="F2F0F4"/>
                </a:solidFill>
                <a:latin typeface="Montserrat" charset="0"/>
                <a:ea typeface="Montserrat" charset="0"/>
              </a:rPr>
              <a:t>개발 환경 및 개발 방법</a:t>
            </a:r>
            <a:endParaRPr lang="ko-KR" altLang="en-US" sz="3600">
              <a:solidFill>
                <a:srgbClr val="F2F0F4"/>
              </a:solidFill>
              <a:latin typeface="Montserrat" charset="0"/>
              <a:ea typeface="Montserrat" charset="0"/>
            </a:endParaRPr>
          </a:p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6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08D656-3B62-26E9-67BC-290B3CC9931C}"/>
              </a:ext>
            </a:extLst>
          </p:cNvPr>
          <p:cNvSpPr txBox="1">
            <a:spLocks noChangeArrowheads="1"/>
          </p:cNvSpPr>
          <p:nvPr/>
        </p:nvSpPr>
        <p:spPr>
          <a:xfrm>
            <a:off x="371475" y="1257934"/>
            <a:ext cx="11515725" cy="5981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+mj-lt"/>
                <a:ea typeface="굴림" panose="020B0600000101010101" pitchFamily="34" charset="-127"/>
              </a:rPr>
              <a:t>개발방법</a:t>
            </a:r>
            <a:endParaRPr lang="en-US" altLang="ko-KR" dirty="0">
              <a:latin typeface="+mj-lt"/>
              <a:ea typeface="굴림" panose="020B0600000101010101" pitchFamily="34" charset="-127"/>
            </a:endParaRPr>
          </a:p>
          <a:p>
            <a:pPr>
              <a:buFont typeface="Wingdings" pitchFamily="2" charset="2"/>
              <a:buAutoNum type="arabicPeriod"/>
            </a:pPr>
            <a:r>
              <a:rPr lang="en-US" altLang="ko-KR" sz="2000" dirty="0">
                <a:solidFill>
                  <a:schemeClr val="accent2"/>
                </a:solidFill>
                <a:ea typeface="굴림" panose="020B0600000101010101" pitchFamily="34" charset="-127"/>
              </a:rPr>
              <a:t>Application</a:t>
            </a:r>
            <a:r>
              <a:rPr lang="en-US" altLang="ko-KR" sz="1600" dirty="0">
                <a:ea typeface="굴림" panose="020B0600000101010101" pitchFamily="34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- Flutter</a:t>
            </a:r>
            <a:r>
              <a:rPr lang="ko-KR" altLang="en-US" sz="1600" dirty="0">
                <a:ea typeface="굴림" panose="020B0600000101010101" pitchFamily="34" charset="-127"/>
              </a:rPr>
              <a:t>를 사용하여 </a:t>
            </a:r>
            <a:r>
              <a:rPr lang="en-US" altLang="ko-KR" sz="1600" dirty="0">
                <a:ea typeface="굴림" panose="020B0600000101010101" pitchFamily="34" charset="-127"/>
              </a:rPr>
              <a:t>Android </a:t>
            </a:r>
            <a:r>
              <a:rPr lang="ko-KR" altLang="en-US" sz="1600" dirty="0">
                <a:ea typeface="굴림" panose="020B0600000101010101" pitchFamily="34" charset="-127"/>
              </a:rPr>
              <a:t>앱을 구현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Flutter </a:t>
            </a:r>
            <a:r>
              <a:rPr lang="ko-KR" altLang="en-US" sz="1600" dirty="0">
                <a:ea typeface="굴림" panose="020B0600000101010101" pitchFamily="34" charset="-127"/>
              </a:rPr>
              <a:t>프레임워크를 사용하여 </a:t>
            </a:r>
            <a:r>
              <a:rPr lang="en-US" altLang="ko-KR" sz="1600" dirty="0">
                <a:ea typeface="굴림" panose="020B0600000101010101" pitchFamily="34" charset="-127"/>
              </a:rPr>
              <a:t>Android </a:t>
            </a:r>
            <a:r>
              <a:rPr lang="ko-KR" altLang="en-US" sz="1600" dirty="0">
                <a:ea typeface="굴림" panose="020B0600000101010101" pitchFamily="34" charset="-127"/>
              </a:rPr>
              <a:t>애플리케이션을 개발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UI </a:t>
            </a:r>
            <a:r>
              <a:rPr lang="ko-KR" altLang="en-US" sz="1600" dirty="0">
                <a:ea typeface="굴림" panose="020B0600000101010101" pitchFamily="34" charset="-127"/>
              </a:rPr>
              <a:t>구성요소 및 기능을 위해 </a:t>
            </a:r>
            <a:r>
              <a:rPr lang="en-US" altLang="ko-KR" sz="1600" dirty="0">
                <a:ea typeface="굴림" panose="020B0600000101010101" pitchFamily="34" charset="-127"/>
              </a:rPr>
              <a:t>Flutter</a:t>
            </a:r>
            <a:r>
              <a:rPr lang="ko-KR" altLang="en-US" sz="1600" dirty="0">
                <a:ea typeface="굴림" panose="020B0600000101010101" pitchFamily="34" charset="-127"/>
              </a:rPr>
              <a:t>의 위젯과 라이브러리를 활용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카카오 지도 </a:t>
            </a:r>
            <a:r>
              <a:rPr lang="en-US" altLang="ko-KR" sz="1600" dirty="0">
                <a:ea typeface="굴림" panose="020B0600000101010101" pitchFamily="34" charset="-127"/>
              </a:rPr>
              <a:t>API</a:t>
            </a:r>
            <a:r>
              <a:rPr lang="ko-KR" altLang="en-US" sz="1600" dirty="0">
                <a:ea typeface="굴림" panose="020B0600000101010101" pitchFamily="34" charset="-127"/>
              </a:rPr>
              <a:t>와 카카오 </a:t>
            </a:r>
            <a:r>
              <a:rPr lang="en-US" altLang="ko-KR" sz="1600" dirty="0">
                <a:ea typeface="굴림" panose="020B0600000101010101" pitchFamily="34" charset="-127"/>
              </a:rPr>
              <a:t>API</a:t>
            </a:r>
            <a:r>
              <a:rPr lang="ko-KR" altLang="en-US" sz="1600" dirty="0">
                <a:ea typeface="굴림" panose="020B0600000101010101" pitchFamily="34" charset="-127"/>
              </a:rPr>
              <a:t>를 통합하여 지도 제작 및 추가 기능을 제공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2"/>
                </a:solidFill>
                <a:ea typeface="굴림" panose="020B0600000101010101" pitchFamily="34" charset="-127"/>
              </a:rPr>
              <a:t>2. WEB</a:t>
            </a: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- TypeScript</a:t>
            </a:r>
            <a:r>
              <a:rPr lang="ko-KR" altLang="en-US" sz="1600" dirty="0">
                <a:ea typeface="굴림" panose="020B0600000101010101" pitchFamily="34" charset="-127"/>
              </a:rPr>
              <a:t>를 사용한 </a:t>
            </a:r>
            <a:r>
              <a:rPr lang="en-US" altLang="ko-KR" sz="1600" dirty="0">
                <a:ea typeface="굴림" panose="020B0600000101010101" pitchFamily="34" charset="-127"/>
              </a:rPr>
              <a:t>React </a:t>
            </a:r>
            <a:r>
              <a:rPr lang="ko-KR" altLang="en-US" sz="1600" dirty="0">
                <a:ea typeface="굴림" panose="020B0600000101010101" pitchFamily="34" charset="-127"/>
              </a:rPr>
              <a:t>개발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TypeScript </a:t>
            </a:r>
            <a:r>
              <a:rPr lang="ko-KR" altLang="en-US" sz="1600" dirty="0">
                <a:ea typeface="굴림" panose="020B0600000101010101" pitchFamily="34" charset="-127"/>
              </a:rPr>
              <a:t>및 </a:t>
            </a:r>
            <a:r>
              <a:rPr lang="en-US" altLang="ko-KR" sz="1600" dirty="0">
                <a:ea typeface="굴림" panose="020B0600000101010101" pitchFamily="34" charset="-127"/>
              </a:rPr>
              <a:t>React </a:t>
            </a:r>
            <a:r>
              <a:rPr lang="ko-KR" altLang="en-US" sz="1600" dirty="0">
                <a:ea typeface="굴림" panose="020B0600000101010101" pitchFamily="34" charset="-127"/>
              </a:rPr>
              <a:t>프레임워크를 사용하여 웹 애플리케이션 </a:t>
            </a:r>
            <a:r>
              <a:rPr lang="ko-KR" altLang="en-US" sz="1600" dirty="0" err="1">
                <a:ea typeface="굴림" panose="020B0600000101010101" pitchFamily="34" charset="-127"/>
              </a:rPr>
              <a:t>프런트엔드를</a:t>
            </a:r>
            <a:r>
              <a:rPr lang="ko-KR" altLang="en-US" sz="1600" dirty="0">
                <a:ea typeface="굴림" panose="020B0600000101010101" pitchFamily="34" charset="-127"/>
              </a:rPr>
              <a:t> 개발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동적 </a:t>
            </a:r>
            <a:r>
              <a:rPr lang="en-US" altLang="ko-KR" sz="1600" dirty="0">
                <a:ea typeface="굴림" panose="020B0600000101010101" pitchFamily="34" charset="-127"/>
              </a:rPr>
              <a:t>UI</a:t>
            </a:r>
            <a:r>
              <a:rPr lang="ko-KR" altLang="en-US" sz="1600" dirty="0">
                <a:ea typeface="굴림" panose="020B0600000101010101" pitchFamily="34" charset="-127"/>
              </a:rPr>
              <a:t>를 위해 </a:t>
            </a:r>
            <a:r>
              <a:rPr lang="en-US" altLang="ko-KR" sz="1600" dirty="0">
                <a:ea typeface="굴림" panose="020B0600000101010101" pitchFamily="34" charset="-127"/>
              </a:rPr>
              <a:t>React </a:t>
            </a:r>
            <a:r>
              <a:rPr lang="ko-KR" altLang="en-US" sz="1600" dirty="0">
                <a:ea typeface="굴림" panose="020B0600000101010101" pitchFamily="34" charset="-127"/>
              </a:rPr>
              <a:t>구성 요소 및 상태 관리를 활용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- CSS</a:t>
            </a:r>
            <a:r>
              <a:rPr lang="ko-KR" altLang="en-US" sz="1600" dirty="0">
                <a:ea typeface="굴림" panose="020B0600000101010101" pitchFamily="34" charset="-127"/>
              </a:rPr>
              <a:t>를 활용한 반응형 웹 디자인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CSS </a:t>
            </a:r>
            <a:r>
              <a:rPr lang="ko-KR" altLang="en-US" sz="1600" dirty="0">
                <a:ea typeface="굴림" panose="020B0600000101010101" pitchFamily="34" charset="-127"/>
              </a:rPr>
              <a:t>미디어 쿼리 및 </a:t>
            </a:r>
            <a:r>
              <a:rPr lang="en-US" altLang="ko-KR" sz="1600" dirty="0">
                <a:ea typeface="굴림" panose="020B0600000101010101" pitchFamily="34" charset="-127"/>
              </a:rPr>
              <a:t>Flexbox/Grid </a:t>
            </a:r>
            <a:r>
              <a:rPr lang="ko-KR" altLang="en-US" sz="1600" dirty="0">
                <a:ea typeface="굴림" panose="020B0600000101010101" pitchFamily="34" charset="-127"/>
              </a:rPr>
              <a:t>레이아웃을 사용하여 반응형 디자인을 구현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다양한 장치와 화면 크기에서 호환성과 유용성을 보장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모바일</a:t>
            </a:r>
            <a:r>
              <a:rPr lang="en-US" altLang="ko-KR" sz="1600" dirty="0">
                <a:ea typeface="굴림" panose="020B0600000101010101" pitchFamily="34" charset="-127"/>
              </a:rPr>
              <a:t>, </a:t>
            </a:r>
            <a:r>
              <a:rPr lang="ko-KR" altLang="en-US" sz="1600" dirty="0">
                <a:ea typeface="굴림" panose="020B0600000101010101" pitchFamily="34" charset="-127"/>
              </a:rPr>
              <a:t>태블릿</a:t>
            </a:r>
            <a:r>
              <a:rPr lang="en-US" altLang="ko-KR" sz="1600" dirty="0">
                <a:ea typeface="굴림" panose="020B0600000101010101" pitchFamily="34" charset="-127"/>
              </a:rPr>
              <a:t>, </a:t>
            </a:r>
            <a:r>
              <a:rPr lang="ko-KR" altLang="en-US" sz="1600" dirty="0">
                <a:ea typeface="굴림" panose="020B0600000101010101" pitchFamily="34" charset="-127"/>
              </a:rPr>
              <a:t>데스크톱 환경에 맞게 </a:t>
            </a:r>
            <a:r>
              <a:rPr lang="en-US" altLang="ko-KR" sz="1600" dirty="0">
                <a:ea typeface="굴림" panose="020B0600000101010101" pitchFamily="34" charset="-127"/>
              </a:rPr>
              <a:t>UI/UX</a:t>
            </a:r>
            <a:r>
              <a:rPr lang="ko-KR" altLang="en-US" sz="1600" dirty="0">
                <a:ea typeface="굴림" panose="020B0600000101010101" pitchFamily="34" charset="-127"/>
              </a:rPr>
              <a:t>를 최적화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itchFamily="2" charset="2"/>
              <a:buAutoNum type="arabicPeriod"/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94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207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22960" y="58420"/>
            <a:ext cx="1087183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600">
                <a:solidFill>
                  <a:srgbClr val="F2F0F4"/>
                </a:solidFill>
                <a:latin typeface="Montserrat" charset="0"/>
                <a:ea typeface="Montserrat" charset="0"/>
              </a:rPr>
              <a:t>개발 환경 및 개발 방법</a:t>
            </a:r>
            <a:endParaRPr lang="ko-KR" altLang="en-US" sz="3600">
              <a:solidFill>
                <a:srgbClr val="F2F0F4"/>
              </a:solidFill>
              <a:latin typeface="Montserrat" charset="0"/>
              <a:ea typeface="Montserrat" charset="0"/>
            </a:endParaRPr>
          </a:p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6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ko-KR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6</a:t>
            </a:r>
            <a:r>
              <a:rPr lang="en-US" altLang="ko-KR" sz="14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08D656-3B62-26E9-67BC-290B3CC9931C}"/>
              </a:ext>
            </a:extLst>
          </p:cNvPr>
          <p:cNvSpPr txBox="1">
            <a:spLocks noChangeArrowheads="1"/>
          </p:cNvSpPr>
          <p:nvPr/>
        </p:nvSpPr>
        <p:spPr>
          <a:xfrm>
            <a:off x="371475" y="1257934"/>
            <a:ext cx="11515725" cy="5981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+mj-lt"/>
                <a:ea typeface="굴림" panose="020B0600000101010101" pitchFamily="34" charset="-127"/>
              </a:rPr>
              <a:t>개발방법</a:t>
            </a:r>
            <a:endParaRPr lang="en-US" altLang="ko-KR" dirty="0">
              <a:latin typeface="+mj-lt"/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+mj-lt"/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2"/>
                </a:solidFill>
                <a:ea typeface="굴림" panose="020B0600000101010101" pitchFamily="34" charset="-127"/>
              </a:rPr>
              <a:t>3.</a:t>
            </a:r>
            <a:r>
              <a:rPr lang="ko-KR" altLang="en-US" sz="2000" dirty="0">
                <a:solidFill>
                  <a:schemeClr val="accent2"/>
                </a:solidFill>
                <a:ea typeface="굴림" panose="020B0600000101010101" pitchFamily="34" charset="-127"/>
              </a:rPr>
              <a:t>서버 및 </a:t>
            </a:r>
            <a:r>
              <a:rPr lang="en-US" altLang="ko-KR" sz="2000" dirty="0">
                <a:solidFill>
                  <a:schemeClr val="accent2"/>
                </a:solidFill>
                <a:ea typeface="굴림" panose="020B0600000101010101" pitchFamily="34" charset="-127"/>
              </a:rPr>
              <a:t>DB</a:t>
            </a: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- Next.js</a:t>
            </a:r>
            <a:r>
              <a:rPr lang="ko-KR" altLang="en-US" sz="1600" dirty="0">
                <a:ea typeface="굴림" panose="020B0600000101010101" pitchFamily="34" charset="-127"/>
              </a:rPr>
              <a:t>를 사용하여 서버 구축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서버 측 렌더링 및 </a:t>
            </a:r>
            <a:r>
              <a:rPr lang="en-US" altLang="ko-KR" sz="1600" dirty="0">
                <a:ea typeface="굴림" panose="020B0600000101010101" pitchFamily="34" charset="-127"/>
              </a:rPr>
              <a:t>API </a:t>
            </a:r>
            <a:r>
              <a:rPr lang="ko-KR" altLang="en-US" sz="1600" dirty="0">
                <a:ea typeface="굴림" panose="020B0600000101010101" pitchFamily="34" charset="-127"/>
              </a:rPr>
              <a:t>경로를 위해 </a:t>
            </a:r>
            <a:r>
              <a:rPr lang="en-US" altLang="ko-KR" sz="1600" dirty="0">
                <a:ea typeface="굴림" panose="020B0600000101010101" pitchFamily="34" charset="-127"/>
              </a:rPr>
              <a:t>Next.js</a:t>
            </a:r>
            <a:r>
              <a:rPr lang="ko-KR" altLang="en-US" sz="1600" dirty="0">
                <a:ea typeface="굴림" panose="020B0600000101010101" pitchFamily="34" charset="-127"/>
              </a:rPr>
              <a:t>를 사용하여 </a:t>
            </a:r>
            <a:r>
              <a:rPr lang="ko-KR" altLang="en-US" sz="1600" dirty="0" err="1">
                <a:ea typeface="굴림" panose="020B0600000101010101" pitchFamily="34" charset="-127"/>
              </a:rPr>
              <a:t>백엔드</a:t>
            </a:r>
            <a:r>
              <a:rPr lang="ko-KR" altLang="en-US" sz="1600" dirty="0">
                <a:ea typeface="굴림" panose="020B0600000101010101" pitchFamily="34" charset="-127"/>
              </a:rPr>
              <a:t> 서버를 개발합니다</a:t>
            </a:r>
            <a:r>
              <a:rPr lang="en-US" altLang="ko-KR" sz="1600" dirty="0">
                <a:ea typeface="굴림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ea typeface="굴림" panose="020B0600000101010101" pitchFamily="34" charset="-127"/>
              </a:rPr>
              <a:t>클라이언트</a:t>
            </a:r>
            <a:r>
              <a:rPr lang="en-US" altLang="ko-KR" sz="1600" dirty="0">
                <a:ea typeface="굴림" panose="020B0600000101010101" pitchFamily="34" charset="-127"/>
              </a:rPr>
              <a:t>-</a:t>
            </a:r>
            <a:r>
              <a:rPr lang="ko-KR" altLang="en-US" sz="1600" dirty="0">
                <a:ea typeface="굴림" panose="020B0600000101010101" pitchFamily="34" charset="-127"/>
              </a:rPr>
              <a:t>서버 통신을 위한 </a:t>
            </a:r>
            <a:r>
              <a:rPr lang="en-US" altLang="ko-KR" sz="1600" dirty="0">
                <a:ea typeface="굴림" panose="020B0600000101010101" pitchFamily="34" charset="-127"/>
              </a:rPr>
              <a:t>RESTful API</a:t>
            </a:r>
            <a:r>
              <a:rPr lang="ko-KR" altLang="en-US" sz="1600" dirty="0">
                <a:ea typeface="굴림" panose="020B0600000101010101" pitchFamily="34" charset="-127"/>
              </a:rPr>
              <a:t>를 구현합니다</a:t>
            </a:r>
            <a:r>
              <a:rPr lang="en-US" altLang="ko-KR" sz="1600" dirty="0">
                <a:ea typeface="굴림" panose="020B0600000101010101" pitchFamily="34" charset="-127"/>
              </a:rPr>
              <a:t>.</a:t>
            </a:r>
          </a:p>
          <a:p>
            <a:pPr>
              <a:buFont typeface="Wingdings" pitchFamily="2" charset="2"/>
              <a:buAutoNum type="arabicPeriod"/>
            </a:pPr>
            <a:endParaRPr lang="en-US" altLang="ko-KR" sz="16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600" dirty="0">
                <a:ea typeface="굴림" panose="020B0600000101010101" pitchFamily="34" charset="-127"/>
              </a:rPr>
              <a:t>- Prisma</a:t>
            </a:r>
            <a:r>
              <a:rPr lang="ko-KR" altLang="en-US" sz="1600" dirty="0">
                <a:ea typeface="굴림" panose="020B0600000101010101" pitchFamily="34" charset="-127"/>
              </a:rPr>
              <a:t>를 사용하여 데이터베이스 접근성 향상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itchFamily="2" charset="2"/>
              <a:buAutoNum type="arabicPeriod"/>
            </a:pPr>
            <a:r>
              <a:rPr lang="ko-KR" altLang="en-US" sz="1600" dirty="0">
                <a:ea typeface="굴림" panose="020B0600000101010101" pitchFamily="34" charset="-127"/>
              </a:rPr>
              <a:t>향상된 데이터베이스 접근성 및 쿼리 관리를 위해 </a:t>
            </a:r>
            <a:r>
              <a:rPr lang="en-US" altLang="ko-KR" sz="1600" dirty="0">
                <a:ea typeface="굴림" panose="020B0600000101010101" pitchFamily="34" charset="-127"/>
              </a:rPr>
              <a:t>Prisma ORM</a:t>
            </a:r>
            <a:r>
              <a:rPr lang="ko-KR" altLang="en-US" sz="1600" dirty="0">
                <a:ea typeface="굴림" panose="020B0600000101010101" pitchFamily="34" charset="-127"/>
              </a:rPr>
              <a:t>을 통합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itchFamily="2" charset="2"/>
              <a:buAutoNum type="arabicPeriod"/>
            </a:pPr>
            <a:r>
              <a:rPr lang="ko-KR" altLang="en-US" sz="1600" dirty="0">
                <a:ea typeface="굴림" panose="020B0600000101010101" pitchFamily="34" charset="-127"/>
              </a:rPr>
              <a:t>데이터베이스 테이블 및 </a:t>
            </a:r>
            <a:r>
              <a:rPr lang="ko-KR" altLang="en-US" sz="1600" dirty="0" err="1">
                <a:ea typeface="굴림" panose="020B0600000101010101" pitchFamily="34" charset="-127"/>
              </a:rPr>
              <a:t>엔터티에</a:t>
            </a:r>
            <a:r>
              <a:rPr lang="ko-KR" altLang="en-US" sz="1600" dirty="0">
                <a:ea typeface="굴림" panose="020B0600000101010101" pitchFamily="34" charset="-127"/>
              </a:rPr>
              <a:t> 매핑할 </a:t>
            </a:r>
            <a:r>
              <a:rPr lang="en-US" altLang="ko-KR" sz="1600" dirty="0">
                <a:ea typeface="굴림" panose="020B0600000101010101" pitchFamily="34" charset="-127"/>
              </a:rPr>
              <a:t>Prisma </a:t>
            </a:r>
            <a:r>
              <a:rPr lang="ko-KR" altLang="en-US" sz="1600" dirty="0">
                <a:ea typeface="굴림" panose="020B0600000101010101" pitchFamily="34" charset="-127"/>
              </a:rPr>
              <a:t>모델을 정의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itchFamily="2" charset="2"/>
              <a:buAutoNum type="arabicPeriod"/>
            </a:pPr>
            <a:r>
              <a:rPr lang="ko-KR" altLang="en-US" sz="1600" dirty="0">
                <a:ea typeface="굴림" panose="020B0600000101010101" pitchFamily="34" charset="-127"/>
              </a:rPr>
              <a:t>데이터베이스에서 효율적인 데이터 검색 및 조작을 위해 </a:t>
            </a:r>
            <a:r>
              <a:rPr lang="en-US" altLang="ko-KR" sz="1600" dirty="0">
                <a:ea typeface="굴림" panose="020B0600000101010101" pitchFamily="34" charset="-127"/>
              </a:rPr>
              <a:t>Prisma </a:t>
            </a:r>
            <a:r>
              <a:rPr lang="ko-KR" altLang="en-US" sz="1600" dirty="0">
                <a:ea typeface="굴림" panose="020B0600000101010101" pitchFamily="34" charset="-127"/>
              </a:rPr>
              <a:t>클라이언트를 활용</a:t>
            </a:r>
            <a:endParaRPr lang="ko-KR" altLang="en-US" sz="1100" dirty="0"/>
          </a:p>
          <a:p>
            <a:pPr>
              <a:buFont typeface="Wingdings" pitchFamily="2" charset="2"/>
              <a:buAutoNum type="arabicPeriod"/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데모환경 설계</a:t>
            </a:r>
            <a:r>
              <a:rPr lang="en-US"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 err="1">
                <a:solidFill>
                  <a:srgbClr val="F2F0F4"/>
                </a:solidFill>
                <a:latin typeface="Montserrat"/>
                <a:ea typeface="Montserrat" charset="0"/>
              </a:rPr>
              <a:t>메인화면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 예시</a:t>
            </a:r>
            <a:r>
              <a:rPr lang="en-US" altLang="ko-KR"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 dirty="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en-US" altLang="ko-KR" sz="140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</a:rPr>
              <a:t>7</a:t>
            </a: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cxnSp>
        <p:nvCxnSpPr>
          <p:cNvPr id="60" name="도형 92"/>
          <p:cNvCxnSpPr/>
          <p:nvPr/>
        </p:nvCxnSpPr>
        <p:spPr>
          <a:xfrm>
            <a:off x="5668010" y="3209925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9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49" y="2029526"/>
            <a:ext cx="4322168" cy="2031103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63" name="도형 97"/>
          <p:cNvCxnSpPr/>
          <p:nvPr/>
        </p:nvCxnSpPr>
        <p:spPr>
          <a:xfrm>
            <a:off x="5668010" y="5534887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98"/>
          <p:cNvSpPr txBox="1">
            <a:spLocks/>
          </p:cNvSpPr>
          <p:nvPr/>
        </p:nvSpPr>
        <p:spPr>
          <a:xfrm>
            <a:off x="6842442" y="1470756"/>
            <a:ext cx="512864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2-(1). </a:t>
            </a: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기존의 </a:t>
            </a:r>
            <a:r>
              <a:rPr sz="2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영화선택</a:t>
            </a:r>
            <a:r>
              <a:rPr lang="en-US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후 </a:t>
            </a:r>
            <a:r>
              <a:rPr sz="2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촬영지선택</a:t>
            </a: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화면</a:t>
            </a:r>
          </a:p>
        </p:txBody>
      </p:sp>
      <p:sp>
        <p:nvSpPr>
          <p:cNvPr id="65" name="텍스트 상자 99"/>
          <p:cNvSpPr txBox="1">
            <a:spLocks/>
          </p:cNvSpPr>
          <p:nvPr/>
        </p:nvSpPr>
        <p:spPr>
          <a:xfrm>
            <a:off x="1617980" y="1261110"/>
            <a:ext cx="33724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후 </a:t>
            </a:r>
            <a:r>
              <a:rPr lang="ko-KR" altLang="en-US" sz="2000" dirty="0" err="1">
                <a:latin typeface="맑은 고딕" charset="0"/>
                <a:ea typeface="맑은 고딕" charset="0"/>
              </a:rPr>
              <a:t>메인화면</a:t>
            </a:r>
            <a:endParaRPr lang="ko-KR" altLang="en-US" sz="2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100"/>
          <p:cNvSpPr txBox="1">
            <a:spLocks/>
          </p:cNvSpPr>
          <p:nvPr/>
        </p:nvSpPr>
        <p:spPr>
          <a:xfrm>
            <a:off x="6842442" y="4176783"/>
            <a:ext cx="4025612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2-(2).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각 지역별 선택화면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DAD148-2389-C47C-0EFC-57884F87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36" y="2233379"/>
            <a:ext cx="4951917" cy="3957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D9FF0D-65EB-82D5-863E-83FE4FF3B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49" y="4693047"/>
            <a:ext cx="4534424" cy="2063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13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데모환경 설계</a:t>
            </a:r>
            <a:r>
              <a:rPr lang="en-US" altLang="ko-KR"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지역별 화면 예시</a:t>
            </a:r>
            <a:r>
              <a:rPr lang="en-US" alt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 dirty="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en-US" altLang="ko-KR" sz="140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</a:rPr>
              <a:t>7</a:t>
            </a: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64" name="텍스트 상자 98"/>
          <p:cNvSpPr txBox="1">
            <a:spLocks/>
          </p:cNvSpPr>
          <p:nvPr/>
        </p:nvSpPr>
        <p:spPr>
          <a:xfrm>
            <a:off x="6758551" y="4183774"/>
            <a:ext cx="5833323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2-(2).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각 지역별 선택화면 예시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서울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마포음식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99"/>
          <p:cNvSpPr txBox="1">
            <a:spLocks/>
          </p:cNvSpPr>
          <p:nvPr/>
        </p:nvSpPr>
        <p:spPr>
          <a:xfrm>
            <a:off x="3747014" y="1194594"/>
            <a:ext cx="4826813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2-(2).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각 지역별 선택화면 예시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서울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100"/>
          <p:cNvSpPr txBox="1">
            <a:spLocks/>
          </p:cNvSpPr>
          <p:nvPr/>
        </p:nvSpPr>
        <p:spPr>
          <a:xfrm>
            <a:off x="574283" y="4201718"/>
            <a:ext cx="5366566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2-(2).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각 지역별 선택화면 예시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서울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고궁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8D768D-99AA-944C-D835-F484C629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48" y="1645005"/>
            <a:ext cx="4037202" cy="2339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BAA84-ED6E-92AC-07B4-27C45D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96" y="4629544"/>
            <a:ext cx="3682995" cy="1955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CFF5C6-4949-F21F-F80F-035558A7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786" y="4629544"/>
            <a:ext cx="3758266" cy="1955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60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-13970"/>
            <a:ext cx="119348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0" i="0" strike="noStrike" cap="none" spc="-28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/>
                <a:ea typeface="나눔스퀘어 Light" charset="0"/>
              </a:rPr>
              <a:t>데모환경 설계</a:t>
            </a:r>
            <a:r>
              <a:rPr lang="en-US"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경로 </a:t>
            </a:r>
            <a:r>
              <a:rPr lang="en-US" altLang="ko-KR" sz="2400" dirty="0">
                <a:solidFill>
                  <a:srgbClr val="F2F0F4"/>
                </a:solidFill>
                <a:latin typeface="Montserrat"/>
                <a:ea typeface="Montserrat" charset="0"/>
              </a:rPr>
              <a:t>DB</a:t>
            </a:r>
            <a:r>
              <a:rPr lang="ko-KR" altLang="en-US" sz="2400" dirty="0">
                <a:solidFill>
                  <a:srgbClr val="F2F0F4"/>
                </a:solidFill>
                <a:latin typeface="Montserrat"/>
                <a:ea typeface="Montserrat" charset="0"/>
              </a:rPr>
              <a:t> 저장 예시</a:t>
            </a:r>
            <a:r>
              <a:rPr lang="en-US" altLang="ko-KR" sz="3600" dirty="0">
                <a:solidFill>
                  <a:srgbClr val="F2F0F4"/>
                </a:solidFill>
                <a:latin typeface="Montserrat"/>
                <a:ea typeface="Montserrat" charset="0"/>
              </a:rPr>
              <a:t>-</a:t>
            </a:r>
            <a:endParaRPr lang="ko-KR" altLang="en-US" sz="3600" dirty="0">
              <a:solidFill>
                <a:srgbClr val="F2F0F4"/>
              </a:solidFill>
              <a:latin typeface="Montserrat"/>
              <a:ea typeface="Montserra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Part </a:t>
            </a:r>
            <a:r>
              <a:rPr lang="en-US" altLang="ko-KR" sz="1400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</a:rPr>
              <a:t>7</a:t>
            </a:r>
            <a:r>
              <a:rPr lang="en-US" altLang="ko-KR" sz="1400" b="0" i="0" strike="noStrike" cap="none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나눔스퀘어 Light" charset="0"/>
                <a:ea typeface="나눔스퀘어 Light" charset="0"/>
                <a:cs typeface="+mn-cs"/>
              </a:rPr>
              <a:t>, </a:t>
            </a:r>
            <a:endParaRPr lang="ko-KR" altLang="en-US" sz="14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32080" y="1261745"/>
            <a:ext cx="108585" cy="4686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 Light" charset="0"/>
              <a:ea typeface="나눔스퀘어 Light" charset="0"/>
              <a:cs typeface="+mn-cs"/>
            </a:endParaRPr>
          </a:p>
        </p:txBody>
      </p:sp>
      <p:cxnSp>
        <p:nvCxnSpPr>
          <p:cNvPr id="60" name="도형 92"/>
          <p:cNvCxnSpPr/>
          <p:nvPr/>
        </p:nvCxnSpPr>
        <p:spPr>
          <a:xfrm>
            <a:off x="6222809" y="4267157"/>
            <a:ext cx="694055" cy="635"/>
          </a:xfrm>
          <a:prstGeom prst="straightConnector1">
            <a:avLst/>
          </a:prstGeom>
          <a:ln w="317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99"/>
          <p:cNvSpPr txBox="1">
            <a:spLocks/>
          </p:cNvSpPr>
          <p:nvPr/>
        </p:nvSpPr>
        <p:spPr>
          <a:xfrm>
            <a:off x="186372" y="1772635"/>
            <a:ext cx="7033867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3. 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캘린더를 이용해서 경로 </a:t>
            </a:r>
            <a:r>
              <a:rPr lang="en-US" altLang="ko-KR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DB </a:t>
            </a: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 및 일정생성 가능</a:t>
            </a:r>
          </a:p>
        </p:txBody>
      </p:sp>
      <p:sp>
        <p:nvSpPr>
          <p:cNvPr id="66" name="텍스트 상자 100"/>
          <p:cNvSpPr txBox="1">
            <a:spLocks/>
          </p:cNvSpPr>
          <p:nvPr/>
        </p:nvSpPr>
        <p:spPr>
          <a:xfrm>
            <a:off x="7043673" y="3759325"/>
            <a:ext cx="5670958" cy="10156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l" defTabSz="914400" rtl="0" eaLnBrk="1" latinLnBrk="0" hangingPunct="1">
              <a:buFontTx/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경로를 저장</a:t>
            </a:r>
            <a:endParaRPr lang="en-US" altLang="ko-KR" sz="2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457200" indent="-457200" algn="l" defTabSz="914400" rtl="0" eaLnBrk="1" latinLnBrk="0" hangingPunct="1">
              <a:buFontTx/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캘린더에서 첫날과 마지막날을 선택</a:t>
            </a:r>
            <a:endParaRPr lang="en-US" altLang="ko-KR" sz="2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457200" indent="-457200" algn="l" defTabSz="914400" rtl="0" eaLnBrk="1" latinLnBrk="0" hangingPunct="1">
              <a:buFontTx/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저장한 경로를 선택한 기간에 맞게 추천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255E06-E8CF-63D6-AB3D-2E6EF5F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1" y="2399886"/>
            <a:ext cx="5807779" cy="3737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225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60" y="182880"/>
            <a:ext cx="460756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270" y="36004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8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070" y="1329690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15" y="1332865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졸업작품 </a:t>
            </a:r>
            <a:r>
              <a:rPr lang="en-US" altLang="ko-KR" sz="2400" b="1" spc="-300" dirty="0" err="1">
                <a:solidFill>
                  <a:srgbClr val="393939"/>
                </a:solidFill>
                <a:latin typeface="+mn-ea"/>
              </a:rPr>
              <a:t>github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주소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6CF36-EB78-48D2-AC69-A549A9F57002}"/>
              </a:ext>
            </a:extLst>
          </p:cNvPr>
          <p:cNvSpPr txBox="1"/>
          <p:nvPr/>
        </p:nvSpPr>
        <p:spPr>
          <a:xfrm>
            <a:off x="503555" y="2002790"/>
            <a:ext cx="104374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u="sng" dirty="0">
                <a:solidFill>
                  <a:srgbClr val="AEAFA9"/>
                </a:solidFill>
              </a:rPr>
              <a:t>https://github.com/kimggor/movie_Trip</a:t>
            </a:r>
            <a:endParaRPr lang="en-US" altLang="ko-KR" sz="2400" b="1" spc="-300" dirty="0">
              <a:solidFill>
                <a:srgbClr val="AEAFA9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16566-1919-45E2-96F0-909ADAA8F642}"/>
              </a:ext>
            </a:extLst>
          </p:cNvPr>
          <p:cNvSpPr/>
          <p:nvPr/>
        </p:nvSpPr>
        <p:spPr>
          <a:xfrm>
            <a:off x="306070" y="272605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DA648-86FF-4C0D-95FA-79CB22B9B18C}"/>
              </a:ext>
            </a:extLst>
          </p:cNvPr>
          <p:cNvSpPr txBox="1"/>
          <p:nvPr/>
        </p:nvSpPr>
        <p:spPr>
          <a:xfrm>
            <a:off x="513715" y="2729230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팀원별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b="1" spc="-300" dirty="0" err="1">
                <a:solidFill>
                  <a:srgbClr val="393939"/>
                </a:solidFill>
                <a:latin typeface="+mn-ea"/>
              </a:rPr>
              <a:t>github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ID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54AB-52EE-408A-B211-C3F5A58A3694}"/>
              </a:ext>
            </a:extLst>
          </p:cNvPr>
          <p:cNvSpPr txBox="1"/>
          <p:nvPr/>
        </p:nvSpPr>
        <p:spPr>
          <a:xfrm>
            <a:off x="503555" y="3398520"/>
            <a:ext cx="11040745" cy="30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팀장 오현서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ID :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팀원 김세중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ID :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팀원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김채린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ID :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팀원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현창용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ID :  </a:t>
            </a:r>
          </a:p>
        </p:txBody>
      </p:sp>
    </p:spTree>
    <p:extLst>
      <p:ext uri="{BB962C8B-B14F-4D97-AF65-F5344CB8AC3E}">
        <p14:creationId xmlns:p14="http://schemas.microsoft.com/office/powerpoint/2010/main" val="250413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60" y="182880"/>
            <a:ext cx="46075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업무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270" y="36004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8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53D38F-A18A-4BE5-B426-4569B6538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04158"/>
              </p:ext>
            </p:extLst>
          </p:nvPr>
        </p:nvGraphicFramePr>
        <p:xfrm>
          <a:off x="821117" y="1383524"/>
          <a:ext cx="10549765" cy="5114339"/>
        </p:xfrm>
        <a:graphic>
          <a:graphicData uri="http://schemas.openxmlformats.org/drawingml/2006/table">
            <a:tbl>
              <a:tblPr firstRow="1" bandRow="1"/>
              <a:tblGrid>
                <a:gridCol w="1247924">
                  <a:extLst>
                    <a:ext uri="{9D8B030D-6E8A-4147-A177-3AD203B41FA5}">
                      <a16:colId xmlns:a16="http://schemas.microsoft.com/office/drawing/2014/main" val="4055946609"/>
                    </a:ext>
                  </a:extLst>
                </a:gridCol>
                <a:gridCol w="2169980">
                  <a:extLst>
                    <a:ext uri="{9D8B030D-6E8A-4147-A177-3AD203B41FA5}">
                      <a16:colId xmlns:a16="http://schemas.microsoft.com/office/drawing/2014/main" val="764934878"/>
                    </a:ext>
                  </a:extLst>
                </a:gridCol>
                <a:gridCol w="2377287">
                  <a:extLst>
                    <a:ext uri="{9D8B030D-6E8A-4147-A177-3AD203B41FA5}">
                      <a16:colId xmlns:a16="http://schemas.microsoft.com/office/drawing/2014/main" val="4291216306"/>
                    </a:ext>
                  </a:extLst>
                </a:gridCol>
                <a:gridCol w="2377287">
                  <a:extLst>
                    <a:ext uri="{9D8B030D-6E8A-4147-A177-3AD203B41FA5}">
                      <a16:colId xmlns:a16="http://schemas.microsoft.com/office/drawing/2014/main" val="2597158613"/>
                    </a:ext>
                  </a:extLst>
                </a:gridCol>
                <a:gridCol w="2377287">
                  <a:extLst>
                    <a:ext uri="{9D8B030D-6E8A-4147-A177-3AD203B41FA5}">
                      <a16:colId xmlns:a16="http://schemas.microsoft.com/office/drawing/2014/main" val="3644645805"/>
                    </a:ext>
                  </a:extLst>
                </a:gridCol>
              </a:tblGrid>
              <a:tr h="4601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현창용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김채린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오현서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김세중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51319"/>
                  </a:ext>
                </a:extLst>
              </a:tr>
              <a:tr h="8213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카카오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 API 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자료 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백엔드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프론트 엔드 자료 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SQL 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자료 </a:t>
                      </a:r>
                      <a:endParaRPr lang="en-US" altLang="ko-KR" sz="20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92486"/>
                  </a:ext>
                </a:extLst>
              </a:tr>
              <a:tr h="132523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카카오 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API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적용설계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백엔드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API, 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데이터베이스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next.js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를 이용한 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프론트엔드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설계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영화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드라마 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데이터베이스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83182"/>
                  </a:ext>
                </a:extLst>
              </a:tr>
              <a:tr h="10811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웹 어플리케이션과 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API 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적용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백엔드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어플리케이션 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UI/UX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데이터베이스와 </a:t>
                      </a:r>
                      <a:br>
                        <a:rPr lang="en-US" altLang="ko-KR" sz="2000" dirty="0">
                          <a:latin typeface="+mj-ea"/>
                          <a:ea typeface="+mj-ea"/>
                        </a:rPr>
                      </a:br>
                      <a:r>
                        <a:rPr lang="ko-KR" altLang="en-US" sz="2000" dirty="0" err="1">
                          <a:latin typeface="+mj-ea"/>
                          <a:ea typeface="+mj-ea"/>
                        </a:rPr>
                        <a:t>백엔드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 동기화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95522"/>
                  </a:ext>
                </a:extLst>
              </a:tr>
              <a:tr h="14264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웹 어플리케이션  작동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접근성 테스트</a:t>
                      </a:r>
                      <a:endParaRPr lang="en-US" altLang="ko-KR" sz="20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최적 경로 알고리즘 테스트</a:t>
                      </a:r>
                      <a:endParaRPr lang="en-US" altLang="ko-KR" sz="20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데이터베이스 테스트</a:t>
                      </a:r>
                      <a:endParaRPr lang="en-US" altLang="ko-KR" sz="20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+mj-ea"/>
                          <a:ea typeface="+mj-ea"/>
                        </a:rPr>
                        <a:t>추후 데이터 셋 추가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218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3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02" y="183196"/>
            <a:ext cx="460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314" y="360137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252" y="157715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08" y="1580354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지난 발표에서의 지적 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6CF36-EB78-48D2-AC69-A549A9F57002}"/>
              </a:ext>
            </a:extLst>
          </p:cNvPr>
          <p:cNvSpPr txBox="1"/>
          <p:nvPr/>
        </p:nvSpPr>
        <p:spPr>
          <a:xfrm>
            <a:off x="503592" y="2249825"/>
            <a:ext cx="1043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초기에는 영화 데이터를 </a:t>
            </a:r>
            <a:r>
              <a:rPr lang="ko-KR" altLang="en-US" sz="2400" spc="-300" dirty="0">
                <a:solidFill>
                  <a:srgbClr val="1E3252"/>
                </a:solidFill>
                <a:latin typeface="+mn-ea"/>
              </a:rPr>
              <a:t>최소화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하여 구현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기존 서비스와 </a:t>
            </a:r>
            <a:r>
              <a:rPr lang="ko-KR" altLang="en-US" sz="2400" spc="-300" dirty="0">
                <a:solidFill>
                  <a:srgbClr val="1E3252"/>
                </a:solidFill>
                <a:latin typeface="+mn-ea"/>
              </a:rPr>
              <a:t>차별화되는 기능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을 우선적으로 구현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16566-1919-45E2-96F0-909ADAA8F642}"/>
              </a:ext>
            </a:extLst>
          </p:cNvPr>
          <p:cNvSpPr/>
          <p:nvPr/>
        </p:nvSpPr>
        <p:spPr>
          <a:xfrm>
            <a:off x="306252" y="414075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DA648-86FF-4C0D-95FA-79CB22B9B18C}"/>
              </a:ext>
            </a:extLst>
          </p:cNvPr>
          <p:cNvSpPr txBox="1"/>
          <p:nvPr/>
        </p:nvSpPr>
        <p:spPr>
          <a:xfrm>
            <a:off x="513708" y="4143951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지적 사항에 대한 답변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54AB-52EE-408A-B211-C3F5A58A3694}"/>
              </a:ext>
            </a:extLst>
          </p:cNvPr>
          <p:cNvSpPr txBox="1"/>
          <p:nvPr/>
        </p:nvSpPr>
        <p:spPr>
          <a:xfrm>
            <a:off x="503592" y="4813422"/>
            <a:ext cx="1104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1-1.  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영화 데이터를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10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개로 구성하여 각 영화 당 약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8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개의 촬영지 데이터를 입력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2-1.  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기존 여행 서비스와는 달리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영화와 촬영지를 직접 선택하여 경로를 나타내는 기능 구현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793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02" y="183196"/>
            <a:ext cx="46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종합설계 수행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314" y="360137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9,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25654F0-95C9-4577-A94A-6E36BF227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5735"/>
              </p:ext>
            </p:extLst>
          </p:nvPr>
        </p:nvGraphicFramePr>
        <p:xfrm>
          <a:off x="642276" y="1362335"/>
          <a:ext cx="10907447" cy="524283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983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1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69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3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600" b="1" i="0" strike="noStrike" kern="1200" cap="none" dirty="0" err="1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항목</a:t>
                      </a:r>
                      <a:r>
                        <a:rPr sz="16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6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600" b="1" i="0" strike="noStrike" kern="1200" cap="none" dirty="0" err="1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목표</a:t>
                      </a:r>
                      <a:endParaRPr lang="ko-KR" altLang="en-US" sz="1600" b="1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endParaRPr lang="ko-KR" altLang="en-US" sz="1200" b="1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12월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200" b="0" i="0" strike="noStrike" kern="1200" cap="none" dirty="0">
                        <a:solidFill>
                          <a:srgbClr val="000000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1월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2월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3월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4월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5월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6월 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7월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8월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9월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10월</a:t>
                      </a:r>
                      <a:r>
                        <a:rPr sz="1200" b="0" i="0" strike="noStrike" kern="1200" cap="none" dirty="0">
                          <a:solidFill>
                            <a:srgbClr val="FFFFFF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0" i="0" strike="noStrike" kern="1200" cap="none" dirty="0">
                        <a:solidFill>
                          <a:srgbClr val="FFFFFF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973"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요구사항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정의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 ​</a:t>
                      </a:r>
                      <a:b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</a:b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및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분석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시스템의 목표를 설정.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구현해야 할 기능과 성능을 정의, 분석.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요구사항 분석하여 시스템에 반영, 명세.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FF0000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FF0000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 dirty="0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 dirty="0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718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시스템설계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 및 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상세설계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시스템의 전체적인 구현방법 설계.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각 기능의 구현 방법을 상세하게 설계.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65"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기본기능구현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및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종합설계서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발표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시스템의 기본 기능을 코딩하여 구현.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종합설계서를 작성하여 발표.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6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상세구현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추가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및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종합설계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1차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데모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발표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상세 기능 추가 구현하여 1차 데모발표.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5835"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종합설계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2차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데모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sz="1200" b="1" i="0" strike="noStrike" kern="1200" cap="none" dirty="0" err="1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발표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시스템의 완성도를 높이고 2차 데모발표 능력을 향상 준비.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973"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종합설계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데모발표</a:t>
                      </a:r>
                      <a:endParaRPr kumimoji="1" lang="ko-KR" altLang="en-US" sz="12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한국공학대전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최종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데모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및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졸업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논문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제출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완성도를 최종적으로 검증.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졸업 논문을 제출.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400"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개인별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졸업연구평가보고서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및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소스</a:t>
                      </a:r>
                      <a:r>
                        <a:rPr kumimoji="1" sz="12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kumimoji="1" sz="12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제출</a:t>
                      </a:r>
                      <a:r>
                        <a:rPr sz="1200" b="1" i="0" strike="noStrike" kern="1200" cap="none" dirty="0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200" b="1" i="0" strike="noStrike" kern="1200" cap="none" dirty="0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900" b="0" i="0" strike="noStrike" kern="1200" cap="none">
                          <a:solidFill>
                            <a:schemeClr val="tx1"/>
                          </a:solidFill>
                          <a:latin typeface="NanumGothic" charset="0"/>
                          <a:ea typeface="NanumGothic" charset="0"/>
                        </a:rPr>
                        <a:t>졸업 작품의 연구 과정과 결과를 정리한 보고서와 소스를 제출.</a:t>
                      </a:r>
                      <a:endParaRPr lang="ko-KR" altLang="en-US" sz="900" b="0" i="0" strike="noStrike" kern="1200" cap="none">
                        <a:solidFill>
                          <a:schemeClr val="tx1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000" b="1" i="0" strike="noStrike" kern="1200" cap="none" dirty="0">
                          <a:solidFill>
                            <a:srgbClr val="3B2743"/>
                          </a:solidFill>
                          <a:latin typeface="NanumGothic" charset="0"/>
                          <a:ea typeface="NanumGothic" charset="0"/>
                        </a:rPr>
                        <a:t>​</a:t>
                      </a:r>
                      <a:endParaRPr lang="ko-KR" altLang="en-US" sz="1000" b="1" i="0" strike="noStrike" kern="1200" cap="none" dirty="0">
                        <a:solidFill>
                          <a:srgbClr val="3B2743"/>
                        </a:solidFill>
                        <a:latin typeface="NanumGothic" charset="0"/>
                        <a:ea typeface="NanumGothic" charset="0"/>
                      </a:endParaRPr>
                    </a:p>
                  </a:txBody>
                  <a:tcPr marL="90805" marR="90805" marT="45085" marB="45085" anchor="ctr">
                    <a:lnL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74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46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60" y="182880"/>
            <a:ext cx="46075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필요기술 및 참고 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270" y="360045"/>
            <a:ext cx="8699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도형 1"/>
          <p:cNvSpPr>
            <a:spLocks/>
          </p:cNvSpPr>
          <p:nvPr/>
        </p:nvSpPr>
        <p:spPr>
          <a:xfrm>
            <a:off x="3202940" y="1312227"/>
            <a:ext cx="2778760" cy="351790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 dirty="0" err="1">
                <a:solidFill>
                  <a:schemeClr val="tx1"/>
                </a:solidFill>
                <a:latin typeface="Montserrat" charset="0"/>
                <a:ea typeface="Montserrat" charset="0"/>
              </a:rPr>
              <a:t>필요기술</a:t>
            </a:r>
            <a:endParaRPr lang="ko-KR" altLang="en-US" sz="2800" dirty="0">
              <a:solidFill>
                <a:schemeClr val="tx1"/>
              </a:solidFill>
              <a:latin typeface="Montserrat" charset="0"/>
              <a:ea typeface="Montserrat" charset="0"/>
            </a:endParaRPr>
          </a:p>
        </p:txBody>
      </p:sp>
      <p:sp>
        <p:nvSpPr>
          <p:cNvPr id="6" name="도형 2"/>
          <p:cNvSpPr>
            <a:spLocks/>
          </p:cNvSpPr>
          <p:nvPr/>
        </p:nvSpPr>
        <p:spPr>
          <a:xfrm>
            <a:off x="8232140" y="1328738"/>
            <a:ext cx="2778760" cy="34861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 dirty="0" err="1">
                <a:solidFill>
                  <a:schemeClr val="tx1"/>
                </a:solidFill>
                <a:latin typeface="Montserrat" charset="0"/>
                <a:ea typeface="Montserrat" charset="0"/>
              </a:rPr>
              <a:t>참고문헌</a:t>
            </a:r>
            <a:endParaRPr lang="ko-KR" altLang="en-US" sz="2800" dirty="0">
              <a:solidFill>
                <a:schemeClr val="tx1"/>
              </a:solidFill>
              <a:latin typeface="Montserrat" charset="0"/>
              <a:ea typeface="Montserrat" charset="0"/>
            </a:endParaRPr>
          </a:p>
        </p:txBody>
      </p:sp>
      <p:grpSp>
        <p:nvGrpSpPr>
          <p:cNvPr id="26" name="그룹 6"/>
          <p:cNvGrpSpPr>
            <a:grpSpLocks/>
          </p:cNvGrpSpPr>
          <p:nvPr/>
        </p:nvGrpSpPr>
        <p:grpSpPr>
          <a:xfrm>
            <a:off x="1639252" y="2232978"/>
            <a:ext cx="4816475" cy="995045"/>
            <a:chOff x="1610995" y="3191510"/>
            <a:chExt cx="4773295" cy="995045"/>
          </a:xfrm>
        </p:grpSpPr>
        <p:sp>
          <p:nvSpPr>
            <p:cNvPr id="27" name="도형 3"/>
            <p:cNvSpPr>
              <a:spLocks/>
            </p:cNvSpPr>
            <p:nvPr/>
          </p:nvSpPr>
          <p:spPr>
            <a:xfrm>
              <a:off x="1624965" y="3191510"/>
              <a:ext cx="4758690" cy="46355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28" name="텍스트 상자 4"/>
            <p:cNvSpPr txBox="1">
              <a:spLocks/>
            </p:cNvSpPr>
            <p:nvPr/>
          </p:nvSpPr>
          <p:spPr>
            <a:xfrm>
              <a:off x="1624965" y="3211195"/>
              <a:ext cx="3406140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b="0" i="0">
                  <a:solidFill>
                    <a:srgbClr val="ECECEC"/>
                  </a:solidFill>
                  <a:latin typeface="Söhne" charset="0"/>
                  <a:ea typeface="맑은 고딕" charset="0"/>
                </a:rPr>
                <a:t>IMDb API</a:t>
              </a:r>
              <a:endParaRPr lang="ko-KR" altLang="en-US" sz="1050" b="0" i="0">
                <a:solidFill>
                  <a:srgbClr val="ECECEC"/>
                </a:solidFill>
                <a:latin typeface="Söhne" charset="0"/>
                <a:ea typeface="맑은 고딕" charset="0"/>
              </a:endParaRPr>
            </a:p>
          </p:txBody>
        </p:sp>
        <p:sp>
          <p:nvSpPr>
            <p:cNvPr id="29" name="텍스트 상자 5"/>
            <p:cNvSpPr txBox="1">
              <a:spLocks/>
            </p:cNvSpPr>
            <p:nvPr/>
          </p:nvSpPr>
          <p:spPr>
            <a:xfrm>
              <a:off x="1610995" y="3664585"/>
              <a:ext cx="4773295" cy="5219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30" name="그룹 10"/>
          <p:cNvGrpSpPr>
            <a:grpSpLocks/>
          </p:cNvGrpSpPr>
          <p:nvPr/>
        </p:nvGrpSpPr>
        <p:grpSpPr>
          <a:xfrm>
            <a:off x="1630044" y="2931160"/>
            <a:ext cx="4813300" cy="1760855"/>
            <a:chOff x="1612265" y="3934460"/>
            <a:chExt cx="4791710" cy="1760855"/>
          </a:xfrm>
        </p:grpSpPr>
        <p:sp>
          <p:nvSpPr>
            <p:cNvPr id="31" name="도형 7"/>
            <p:cNvSpPr>
              <a:spLocks/>
            </p:cNvSpPr>
            <p:nvPr/>
          </p:nvSpPr>
          <p:spPr>
            <a:xfrm>
              <a:off x="1626235" y="3934460"/>
              <a:ext cx="4776470" cy="43053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32" name="텍스트 상자 8"/>
            <p:cNvSpPr txBox="1">
              <a:spLocks/>
            </p:cNvSpPr>
            <p:nvPr/>
          </p:nvSpPr>
          <p:spPr>
            <a:xfrm>
              <a:off x="1612265" y="3934460"/>
              <a:ext cx="3418840" cy="4000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b="0" i="0">
                  <a:solidFill>
                    <a:srgbClr val="ECECEC"/>
                  </a:solidFill>
                  <a:latin typeface="Söhne" charset="0"/>
                  <a:ea typeface="맑은 고딕" charset="0"/>
                </a:rPr>
                <a:t>MySQL</a:t>
              </a:r>
              <a:endParaRPr lang="ko-KR" altLang="en-US" sz="1050" b="0" i="0">
                <a:solidFill>
                  <a:srgbClr val="ECECEC"/>
                </a:solidFill>
                <a:latin typeface="Söhne" charset="0"/>
                <a:ea typeface="맑은 고딕" charset="0"/>
              </a:endParaRPr>
            </a:p>
          </p:txBody>
        </p:sp>
        <p:sp>
          <p:nvSpPr>
            <p:cNvPr id="33" name="텍스트 상자 9"/>
            <p:cNvSpPr txBox="1">
              <a:spLocks/>
            </p:cNvSpPr>
            <p:nvPr/>
          </p:nvSpPr>
          <p:spPr>
            <a:xfrm>
              <a:off x="1613535" y="5208905"/>
              <a:ext cx="4790440" cy="486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34" name="그룹 14"/>
          <p:cNvGrpSpPr>
            <a:grpSpLocks/>
          </p:cNvGrpSpPr>
          <p:nvPr/>
        </p:nvGrpSpPr>
        <p:grpSpPr>
          <a:xfrm>
            <a:off x="1653857" y="3639185"/>
            <a:ext cx="4801870" cy="984250"/>
            <a:chOff x="1612265" y="4642485"/>
            <a:chExt cx="4801870" cy="984250"/>
          </a:xfrm>
        </p:grpSpPr>
        <p:sp>
          <p:nvSpPr>
            <p:cNvPr id="35" name="도형 11"/>
            <p:cNvSpPr>
              <a:spLocks/>
            </p:cNvSpPr>
            <p:nvPr/>
          </p:nvSpPr>
          <p:spPr>
            <a:xfrm>
              <a:off x="1626870" y="4642485"/>
              <a:ext cx="4786630" cy="45847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36" name="텍스트 상자 12"/>
            <p:cNvSpPr txBox="1">
              <a:spLocks/>
            </p:cNvSpPr>
            <p:nvPr/>
          </p:nvSpPr>
          <p:spPr>
            <a:xfrm>
              <a:off x="1627505" y="4662170"/>
              <a:ext cx="3425190" cy="4254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b="0" i="0">
                  <a:solidFill>
                    <a:srgbClr val="ECECEC"/>
                  </a:solidFill>
                  <a:latin typeface="Söhne" charset="0"/>
                  <a:ea typeface="맑은 고딕" charset="0"/>
                </a:rPr>
                <a:t>JWT(JSON 웹 토큰) 인증 프로토콜</a:t>
              </a:r>
              <a:endParaRPr lang="ko-KR" altLang="en-US" sz="1050" b="0" i="0">
                <a:solidFill>
                  <a:srgbClr val="ECECEC"/>
                </a:solidFill>
                <a:latin typeface="Söhne" charset="0"/>
                <a:ea typeface="맑은 고딕" charset="0"/>
              </a:endParaRPr>
            </a:p>
          </p:txBody>
        </p:sp>
        <p:sp>
          <p:nvSpPr>
            <p:cNvPr id="37" name="텍스트 상자 13"/>
            <p:cNvSpPr txBox="1">
              <a:spLocks/>
            </p:cNvSpPr>
            <p:nvPr/>
          </p:nvSpPr>
          <p:spPr>
            <a:xfrm>
              <a:off x="1612265" y="5109845"/>
              <a:ext cx="4801870" cy="5168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38" name="그룹 18"/>
          <p:cNvGrpSpPr>
            <a:grpSpLocks/>
          </p:cNvGrpSpPr>
          <p:nvPr/>
        </p:nvGrpSpPr>
        <p:grpSpPr>
          <a:xfrm>
            <a:off x="1639252" y="4413885"/>
            <a:ext cx="4813300" cy="990600"/>
            <a:chOff x="1611630" y="5412740"/>
            <a:chExt cx="4813300" cy="990600"/>
          </a:xfrm>
        </p:grpSpPr>
        <p:sp>
          <p:nvSpPr>
            <p:cNvPr id="39" name="도형 15"/>
            <p:cNvSpPr>
              <a:spLocks/>
            </p:cNvSpPr>
            <p:nvPr/>
          </p:nvSpPr>
          <p:spPr>
            <a:xfrm>
              <a:off x="1626870" y="5412740"/>
              <a:ext cx="4798060" cy="46101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40" name="텍스트 상자 16"/>
            <p:cNvSpPr txBox="1">
              <a:spLocks/>
            </p:cNvSpPr>
            <p:nvPr/>
          </p:nvSpPr>
          <p:spPr>
            <a:xfrm>
              <a:off x="1626870" y="5433060"/>
              <a:ext cx="3434080" cy="426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b="0" i="0">
                  <a:solidFill>
                    <a:srgbClr val="ECECEC"/>
                  </a:solidFill>
                  <a:latin typeface="Söhne" charset="0"/>
                  <a:ea typeface="맑은 고딕" charset="0"/>
                </a:rPr>
                <a:t>Agile 프로젝트 관리 방법론</a:t>
              </a:r>
              <a:endParaRPr lang="ko-KR" altLang="en-US" sz="1050" b="0" i="0">
                <a:solidFill>
                  <a:srgbClr val="ECECEC"/>
                </a:solidFill>
                <a:latin typeface="Söhne" charset="0"/>
                <a:ea typeface="맑은 고딕" charset="0"/>
              </a:endParaRPr>
            </a:p>
          </p:txBody>
        </p:sp>
        <p:sp>
          <p:nvSpPr>
            <p:cNvPr id="41" name="텍스트 상자 17"/>
            <p:cNvSpPr txBox="1">
              <a:spLocks/>
            </p:cNvSpPr>
            <p:nvPr/>
          </p:nvSpPr>
          <p:spPr>
            <a:xfrm>
              <a:off x="1611630" y="5883910"/>
              <a:ext cx="4813300" cy="5194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42" name="그룹 22"/>
          <p:cNvGrpSpPr>
            <a:grpSpLocks/>
          </p:cNvGrpSpPr>
          <p:nvPr/>
        </p:nvGrpSpPr>
        <p:grpSpPr>
          <a:xfrm>
            <a:off x="1613535" y="5187950"/>
            <a:ext cx="4842192" cy="1041400"/>
            <a:chOff x="1613535" y="6142990"/>
            <a:chExt cx="4790440" cy="1041400"/>
          </a:xfrm>
        </p:grpSpPr>
        <p:sp>
          <p:nvSpPr>
            <p:cNvPr id="43" name="도형 19"/>
            <p:cNvSpPr>
              <a:spLocks/>
            </p:cNvSpPr>
            <p:nvPr/>
          </p:nvSpPr>
          <p:spPr>
            <a:xfrm>
              <a:off x="1625600" y="6142990"/>
              <a:ext cx="4776470" cy="48387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44" name="텍스트 상자 20"/>
            <p:cNvSpPr txBox="1">
              <a:spLocks/>
            </p:cNvSpPr>
            <p:nvPr/>
          </p:nvSpPr>
          <p:spPr>
            <a:xfrm>
              <a:off x="1626870" y="6163945"/>
              <a:ext cx="3417570" cy="4483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b="0" i="0" dirty="0">
                  <a:solidFill>
                    <a:srgbClr val="ECECEC"/>
                  </a:solidFill>
                  <a:latin typeface="Söhne" charset="0"/>
                  <a:ea typeface="맑은 고딕" charset="0"/>
                </a:rPr>
                <a:t>HTML, CSS, JavaScript, React, Node.js</a:t>
              </a:r>
              <a:endParaRPr lang="ko-KR" altLang="en-US" sz="1050" b="0" i="0" dirty="0">
                <a:solidFill>
                  <a:srgbClr val="ECECEC"/>
                </a:solidFill>
                <a:latin typeface="Söhne" charset="0"/>
                <a:ea typeface="맑은 고딕" charset="0"/>
              </a:endParaRPr>
            </a:p>
          </p:txBody>
        </p:sp>
        <p:sp>
          <p:nvSpPr>
            <p:cNvPr id="45" name="텍스트 상자 21"/>
            <p:cNvSpPr txBox="1">
              <a:spLocks/>
            </p:cNvSpPr>
            <p:nvPr/>
          </p:nvSpPr>
          <p:spPr>
            <a:xfrm>
              <a:off x="1613535" y="6637020"/>
              <a:ext cx="4790440" cy="5473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46" name="그룹 26"/>
          <p:cNvGrpSpPr>
            <a:grpSpLocks/>
          </p:cNvGrpSpPr>
          <p:nvPr/>
        </p:nvGrpSpPr>
        <p:grpSpPr>
          <a:xfrm>
            <a:off x="7130415" y="2439035"/>
            <a:ext cx="4550410" cy="968375"/>
            <a:chOff x="7132320" y="3184525"/>
            <a:chExt cx="4550410" cy="968375"/>
          </a:xfrm>
        </p:grpSpPr>
        <p:sp>
          <p:nvSpPr>
            <p:cNvPr id="47" name="도형 23"/>
            <p:cNvSpPr>
              <a:spLocks/>
            </p:cNvSpPr>
            <p:nvPr/>
          </p:nvSpPr>
          <p:spPr>
            <a:xfrm>
              <a:off x="7146290" y="3184525"/>
              <a:ext cx="4536440" cy="45085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48" name="텍스트 상자 24"/>
            <p:cNvSpPr txBox="1">
              <a:spLocks/>
            </p:cNvSpPr>
            <p:nvPr/>
          </p:nvSpPr>
          <p:spPr>
            <a:xfrm>
              <a:off x="7145655" y="3205480"/>
              <a:ext cx="3247390" cy="4178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◆ </a:t>
              </a:r>
              <a:r>
                <a:rPr sz="1050" b="1" i="0" dirty="0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Node.js </a:t>
              </a:r>
              <a:r>
                <a:rPr sz="1050" b="1" i="0" dirty="0" err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교과서</a:t>
              </a:r>
              <a:endParaRPr lang="ko-KR" altLang="en-US" sz="1050" b="1" i="0" dirty="0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  <p:sp>
          <p:nvSpPr>
            <p:cNvPr id="49" name="텍스트 상자 25"/>
            <p:cNvSpPr txBox="1">
              <a:spLocks/>
            </p:cNvSpPr>
            <p:nvPr/>
          </p:nvSpPr>
          <p:spPr>
            <a:xfrm>
              <a:off x="7132320" y="3644900"/>
              <a:ext cx="4550410" cy="508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14630" indent="-214630" algn="l" defTabSz="914400" rtl="0" eaLnBrk="1" latinLnBrk="0" hangingPunct="1">
                <a:buFont typeface="NanumGothic"/>
                <a:buChar char="-"/>
              </a:pPr>
              <a:r>
                <a:rPr sz="1050">
                  <a:ln w="9525" cap="flat" cmpd="sng">
                    <a:solidFill>
                      <a:schemeClr val="tx1">
                        <a:lumMod val="75000"/>
                        <a:lumOff val="25000"/>
                        <a:alpha val="14901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charset="0"/>
                  <a:ea typeface="NanumGothic" charset="0"/>
                </a:rPr>
                <a:t>조현영 저, 길벗</a:t>
              </a: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50" name="그룹 38"/>
          <p:cNvGrpSpPr>
            <a:grpSpLocks/>
          </p:cNvGrpSpPr>
          <p:nvPr/>
        </p:nvGrpSpPr>
        <p:grpSpPr>
          <a:xfrm>
            <a:off x="7130415" y="4885055"/>
            <a:ext cx="4563110" cy="866775"/>
            <a:chOff x="7130415" y="5184775"/>
            <a:chExt cx="4563110" cy="866775"/>
          </a:xfrm>
        </p:grpSpPr>
        <p:sp>
          <p:nvSpPr>
            <p:cNvPr id="51" name="도형 35"/>
            <p:cNvSpPr>
              <a:spLocks/>
            </p:cNvSpPr>
            <p:nvPr/>
          </p:nvSpPr>
          <p:spPr>
            <a:xfrm>
              <a:off x="7143750" y="5184775"/>
              <a:ext cx="4549140" cy="41783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52" name="텍스트 상자 36"/>
            <p:cNvSpPr txBox="1">
              <a:spLocks/>
            </p:cNvSpPr>
            <p:nvPr/>
          </p:nvSpPr>
          <p:spPr>
            <a:xfrm>
              <a:off x="7155180" y="5200650"/>
              <a:ext cx="3255010" cy="3911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◆ HTML CSS </a:t>
              </a:r>
              <a:r>
                <a:rPr sz="1050" dirty="0" err="1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웹사이트</a:t>
              </a: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sz="1050" dirty="0" err="1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개발과</a:t>
              </a: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sz="1050" dirty="0" err="1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디자인</a:t>
              </a: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sz="1050" dirty="0" err="1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기초</a:t>
              </a:r>
              <a:endParaRPr lang="ko-KR" altLang="en-US" sz="1050" dirty="0">
                <a:ln w="9525" cap="flat" cmpd="sng">
                  <a:solidFill>
                    <a:schemeClr val="bg1">
                      <a:alpha val="14901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  <p:sp>
          <p:nvSpPr>
            <p:cNvPr id="53" name="텍스트 상자 37"/>
            <p:cNvSpPr txBox="1">
              <a:spLocks/>
            </p:cNvSpPr>
            <p:nvPr/>
          </p:nvSpPr>
          <p:spPr>
            <a:xfrm>
              <a:off x="7130415" y="5579110"/>
              <a:ext cx="4563110" cy="4724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14630" indent="-214630" algn="l" defTabSz="914400" rtl="0" eaLnBrk="1" latinLnBrk="0" hangingPunct="1">
                <a:buFont typeface="NanumGothic"/>
                <a:buChar char="-"/>
              </a:pPr>
              <a:r>
                <a:rPr sz="1050">
                  <a:ln w="9525" cap="flat" cmpd="sng">
                    <a:solidFill>
                      <a:schemeClr val="tx1">
                        <a:lumMod val="75000"/>
                        <a:lumOff val="25000"/>
                        <a:alpha val="14901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charset="0"/>
                  <a:ea typeface="NanumGothic" charset="0"/>
                </a:rPr>
                <a:t>존 두켓  저, 에이콘 출판</a:t>
              </a: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54" name="그룹 42"/>
          <p:cNvGrpSpPr>
            <a:grpSpLocks/>
          </p:cNvGrpSpPr>
          <p:nvPr/>
        </p:nvGrpSpPr>
        <p:grpSpPr>
          <a:xfrm>
            <a:off x="7131050" y="3659822"/>
            <a:ext cx="4563745" cy="888365"/>
            <a:chOff x="7131050" y="4183380"/>
            <a:chExt cx="4563745" cy="888365"/>
          </a:xfrm>
        </p:grpSpPr>
        <p:sp>
          <p:nvSpPr>
            <p:cNvPr id="55" name="도형 39"/>
            <p:cNvSpPr>
              <a:spLocks/>
            </p:cNvSpPr>
            <p:nvPr/>
          </p:nvSpPr>
          <p:spPr>
            <a:xfrm>
              <a:off x="7143750" y="4183380"/>
              <a:ext cx="4550410" cy="414020"/>
            </a:xfrm>
            <a:prstGeom prst="rect">
              <a:avLst/>
            </a:prstGeom>
            <a:solidFill>
              <a:srgbClr val="152B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500">
                <a:latin typeface="NanumGothic" charset="0"/>
                <a:ea typeface="NanumGothic" charset="0"/>
              </a:endParaRPr>
            </a:p>
          </p:txBody>
        </p:sp>
        <p:sp>
          <p:nvSpPr>
            <p:cNvPr id="56" name="텍스트 상자 40"/>
            <p:cNvSpPr txBox="1">
              <a:spLocks/>
            </p:cNvSpPr>
            <p:nvPr/>
          </p:nvSpPr>
          <p:spPr>
            <a:xfrm>
              <a:off x="7144385" y="4201795"/>
              <a:ext cx="3256280" cy="3835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50" dirty="0">
                  <a:ln w="9525" cap="flat" cmpd="sng">
                    <a:solidFill>
                      <a:schemeClr val="bg1">
                        <a:alpha val="14901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◆ </a:t>
              </a:r>
              <a:r>
                <a:rPr sz="1050" b="1" i="0" dirty="0" err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리액트를</a:t>
              </a:r>
              <a:r>
                <a:rPr sz="1050" b="1" i="0" dirty="0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sz="1050" b="1" i="0" dirty="0" err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다루는</a:t>
              </a:r>
              <a:r>
                <a:rPr sz="1050" b="1" i="0" dirty="0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sz="1050" b="1" i="0" dirty="0" err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기술</a:t>
              </a:r>
              <a:endParaRPr lang="ko-KR" altLang="en-US" sz="1050" b="1" i="0" dirty="0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  <p:sp>
          <p:nvSpPr>
            <p:cNvPr id="57" name="텍스트 상자 41"/>
            <p:cNvSpPr txBox="1">
              <a:spLocks/>
            </p:cNvSpPr>
            <p:nvPr/>
          </p:nvSpPr>
          <p:spPr>
            <a:xfrm>
              <a:off x="7131050" y="4605655"/>
              <a:ext cx="4563745" cy="4660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14630" indent="-214630" algn="l" defTabSz="914400" rtl="0" eaLnBrk="1" latinLnBrk="0" hangingPunct="1">
                <a:buFont typeface="NanumGothic"/>
                <a:buChar char="-"/>
              </a:pPr>
              <a:r>
                <a:rPr sz="1050">
                  <a:ln w="9525" cap="flat" cmpd="sng">
                    <a:solidFill>
                      <a:schemeClr val="tx1">
                        <a:lumMod val="75000"/>
                        <a:lumOff val="25000"/>
                        <a:alpha val="14901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charset="0"/>
                  <a:ea typeface="NanumGothic" charset="0"/>
                </a:rPr>
                <a:t>김민준 저, 길벗</a:t>
              </a:r>
              <a:endParaRPr lang="ko-KR" altLang="en-US" sz="1050">
                <a:ln w="9525" cap="flat" cmpd="sng">
                  <a:solidFill>
                    <a:schemeClr val="tx1">
                      <a:lumMod val="75000"/>
                      <a:lumOff val="25000"/>
                      <a:alpha val="14901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charset="0"/>
                <a:ea typeface="Nanum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98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02" y="183196"/>
            <a:ext cx="460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314" y="360137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252" y="13485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08" y="1351753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연구 개발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6CF36-EB78-48D2-AC69-A549A9F57002}"/>
              </a:ext>
            </a:extLst>
          </p:cNvPr>
          <p:cNvSpPr txBox="1"/>
          <p:nvPr/>
        </p:nvSpPr>
        <p:spPr>
          <a:xfrm>
            <a:off x="508265" y="1908449"/>
            <a:ext cx="10437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지역 사회의 문화적 자원 활용 및 보존에 도움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문화 컨텐츠를 통한 관광은 해당 지역 경제에 긍정적인 효과 제공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16566-1919-45E2-96F0-909ADAA8F642}"/>
              </a:ext>
            </a:extLst>
          </p:cNvPr>
          <p:cNvSpPr/>
          <p:nvPr/>
        </p:nvSpPr>
        <p:spPr>
          <a:xfrm>
            <a:off x="300809" y="304673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DA648-86FF-4C0D-95FA-79CB22B9B18C}"/>
              </a:ext>
            </a:extLst>
          </p:cNvPr>
          <p:cNvSpPr txBox="1"/>
          <p:nvPr/>
        </p:nvSpPr>
        <p:spPr>
          <a:xfrm>
            <a:off x="508265" y="3049929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지역 사회의 문화적 자원 활용 및 보존에 도움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54AB-52EE-408A-B211-C3F5A58A3694}"/>
              </a:ext>
            </a:extLst>
          </p:cNvPr>
          <p:cNvSpPr txBox="1"/>
          <p:nvPr/>
        </p:nvSpPr>
        <p:spPr>
          <a:xfrm>
            <a:off x="517242" y="3601382"/>
            <a:ext cx="1104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latin typeface="+mn-ea"/>
              </a:rPr>
              <a:t>사용자가 원하는 영화 및 촬영지를 선택할 수 있도록 직관적이고 편리한 인터페이스 제공</a:t>
            </a:r>
            <a:endParaRPr lang="en-US" altLang="ko-KR" sz="2400" spc="-3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latin typeface="+mn-ea"/>
              </a:rPr>
              <a:t>사용자가 선택한 촬영지를 기반으로 한 경로 제공</a:t>
            </a:r>
            <a:endParaRPr lang="en-US" altLang="ko-KR" sz="2400" spc="-3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latin typeface="+mn-ea"/>
              </a:rPr>
              <a:t>소통과 정보 공유가 가능한 커뮤니티 기능 제공</a:t>
            </a:r>
            <a:endParaRPr lang="en-US" altLang="ko-KR" sz="2400" spc="-3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3F0C08-23C2-4A59-9F8A-433024263304}"/>
              </a:ext>
            </a:extLst>
          </p:cNvPr>
          <p:cNvSpPr/>
          <p:nvPr/>
        </p:nvSpPr>
        <p:spPr>
          <a:xfrm>
            <a:off x="300808" y="501643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9A2AC-7A48-43BA-8A31-7149EED2EB58}"/>
              </a:ext>
            </a:extLst>
          </p:cNvPr>
          <p:cNvSpPr txBox="1"/>
          <p:nvPr/>
        </p:nvSpPr>
        <p:spPr>
          <a:xfrm>
            <a:off x="454264" y="5022835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연구 개발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74482-B082-4ADF-9FB3-B631579B266D}"/>
              </a:ext>
            </a:extLst>
          </p:cNvPr>
          <p:cNvSpPr txBox="1"/>
          <p:nvPr/>
        </p:nvSpPr>
        <p:spPr>
          <a:xfrm>
            <a:off x="517242" y="5581920"/>
            <a:ext cx="11040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latin typeface="+mn-ea"/>
              </a:rPr>
              <a:t>지역 사회 및 경제의 활성화</a:t>
            </a:r>
            <a:r>
              <a:rPr lang="en-US" altLang="ko-KR" sz="2400" spc="-300" dirty="0">
                <a:latin typeface="+mn-ea"/>
              </a:rPr>
              <a:t>, </a:t>
            </a:r>
            <a:r>
              <a:rPr lang="ko-KR" altLang="en-US" sz="2400" spc="-300" dirty="0">
                <a:latin typeface="+mn-ea"/>
              </a:rPr>
              <a:t>문화 컨텐츠 및 관광 산업 유지 가능</a:t>
            </a:r>
            <a:endParaRPr lang="en-US" altLang="ko-KR" sz="2400" spc="-3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300" dirty="0">
                <a:latin typeface="+mn-ea"/>
              </a:rPr>
              <a:t>문화 컨텐츠를 소비하는 사용자에게 더욱 다양한 경험 제공</a:t>
            </a:r>
            <a:r>
              <a:rPr lang="en-US" altLang="ko-KR" sz="2400" spc="-300" dirty="0">
                <a:latin typeface="+mn-ea"/>
              </a:rPr>
              <a:t>  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D578B06-726C-788A-0046-BC9FAE441B1B}"/>
              </a:ext>
            </a:extLst>
          </p:cNvPr>
          <p:cNvSpPr>
            <a:spLocks/>
          </p:cNvSpPr>
          <p:nvPr/>
        </p:nvSpPr>
        <p:spPr>
          <a:xfrm>
            <a:off x="943610" y="5310505"/>
            <a:ext cx="280035" cy="417195"/>
          </a:xfrm>
          <a:prstGeom prst="rect">
            <a:avLst/>
          </a:prstGeom>
          <a:noFill/>
          <a:ln w="0" cap="flat" cmpd="sng"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ctr" latinLnBrk="0">
              <a:lnSpc>
                <a:spcPts val="3281"/>
              </a:lnSpc>
              <a:buFontTx/>
              <a:buNone/>
            </a:pPr>
            <a:r>
              <a:rPr lang="ko-KR" sz="2620" b="1" dirty="0">
                <a:solidFill>
                  <a:srgbClr val="333F70"/>
                </a:solidFill>
                <a:latin typeface="Unbounded" charset="0"/>
                <a:ea typeface="Unbounded" charset="0"/>
                <a:cs typeface="Unbounded" charset="0"/>
              </a:rPr>
              <a:t>2</a:t>
            </a:r>
            <a:endParaRPr lang="ko-KR" altLang="en-US" sz="2620" b="1" dirty="0">
              <a:solidFill>
                <a:srgbClr val="333F70"/>
              </a:solidFill>
              <a:latin typeface="Unbounded" charset="0"/>
              <a:ea typeface="Unbounded" charset="0"/>
              <a:cs typeface="Unbound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02" y="183196"/>
            <a:ext cx="460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314" y="360137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252" y="13068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08" y="1310057"/>
            <a:ext cx="1116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개발 범위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6CF36-EB78-48D2-AC69-A549A9F57002}"/>
              </a:ext>
            </a:extLst>
          </p:cNvPr>
          <p:cNvSpPr txBox="1"/>
          <p:nvPr/>
        </p:nvSpPr>
        <p:spPr>
          <a:xfrm>
            <a:off x="503592" y="1979528"/>
            <a:ext cx="11166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회원가입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아이디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비밀번호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비밀번호 확인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이메일 포함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후 로그인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아이디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비밀번호 포함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로그인을 하면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?</a:t>
            </a:r>
          </a:p>
          <a:p>
            <a:pPr marL="914400" lvl="1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영화를 선택할 수 있는 메인 화면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사용자의 업적 상태를 표시하는 리더보드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우측 상단에 로그아웃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및 사용자 정보를 확인 및 설정할 수 있는 기능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영화를 선택하면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?</a:t>
            </a:r>
          </a:p>
          <a:p>
            <a:pPr marL="914400" lvl="1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간단한 영화 정보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영화 줄거리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개봉일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시청률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평점 포함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및 촬영지 목록 제공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사용자가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별점과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간단한 사용자 평을 남길 수 있는 리뷰 보기 기능 제공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촬영지 선택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(1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 이상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/ 4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 이하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-&gt;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카카오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맵을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활용한 경로 제공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80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60" y="182880"/>
            <a:ext cx="460756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270" y="36004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070" y="148526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15" y="1488440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개발 내용</a:t>
            </a:r>
          </a:p>
        </p:txBody>
      </p:sp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390001"/>
              </p:ext>
            </p:extLst>
          </p:nvPr>
        </p:nvGraphicFramePr>
        <p:xfrm>
          <a:off x="1112520" y="2540635"/>
          <a:ext cx="996696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15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나눔스퀘어 Light" charset="0"/>
                        <a:ea typeface="나눔스퀘어 Light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i="0" kern="1200">
                          <a:solidFill>
                            <a:schemeClr val="lt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로그인 화면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i="0" kern="1200">
                          <a:solidFill>
                            <a:schemeClr val="lt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메인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i="0" kern="1200">
                          <a:solidFill>
                            <a:schemeClr val="lt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리뷰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9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기본 개발기능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1" indent="-285750" algn="ctr" latinLnBrk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로그인 응답 기능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나눔스퀘어 Light" charset="0"/>
                        <a:ea typeface="나눔스퀘어 Light" charset="0"/>
                        <a:cs typeface="+mn-cs"/>
                      </a:endParaRPr>
                    </a:p>
                    <a:p>
                      <a:pPr marL="285750" lvl="1" indent="-285750" algn="ctr" latinLnBrk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나눔스퀘어 Light" charset="0"/>
                          <a:ea typeface="나눔스퀘어 Light" charset="0"/>
                          <a:cs typeface="+mn-cs"/>
                        </a:rPr>
                        <a:t>회원가입 처리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1" indent="-285750" algn="ctr" defTabSz="914400" rtl="0" eaLnBrk="1" latinLnBrk="0" hangingPunct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컨텐츠 응답 기능</a:t>
                      </a:r>
                    </a:p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lvl="1" indent="-285750" algn="ctr" defTabSz="914400" rtl="0" eaLnBrk="1" latinLnBrk="0" hangingPunct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컨텐츠 선택 기능</a:t>
                      </a:r>
                    </a:p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lvl="1" indent="-285750" algn="ctr" defTabSz="914400" rtl="0" eaLnBrk="1" latinLnBrk="0" hangingPunct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장소 선택 및 경로 추천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1" indent="-285750" algn="ctr" defTabSz="914400" rtl="0" eaLnBrk="1" latinLnBrk="0" hangingPunct="1">
                        <a:buFont typeface="Wingdings"/>
                        <a:buChar char="ü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POST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의 새로운 영화 리뷰 생성</a:t>
                      </a:r>
                    </a:p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lvl="1" indent="-285750" algn="ctr" defTabSz="914400" rtl="0" eaLnBrk="1" latinLnBrk="0" hangingPunct="1">
                        <a:buFont typeface="Wingdings"/>
                        <a:buChar char="ü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특정 영화의 리뷰 검색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29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20955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99160" y="182880"/>
            <a:ext cx="460756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종합 설계 개요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8270" y="360045"/>
            <a:ext cx="7626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2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306070" y="148526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8FA8D-3979-9752-9570-05EC5DE46936}"/>
              </a:ext>
            </a:extLst>
          </p:cNvPr>
          <p:cNvSpPr txBox="1"/>
          <p:nvPr/>
        </p:nvSpPr>
        <p:spPr>
          <a:xfrm>
            <a:off x="513715" y="1488440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관련 연구 및 사례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BD90648-E243-4476-8510-C816386E0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34829"/>
              </p:ext>
            </p:extLst>
          </p:nvPr>
        </p:nvGraphicFramePr>
        <p:xfrm>
          <a:off x="868290" y="2250347"/>
          <a:ext cx="10455420" cy="416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140">
                  <a:extLst>
                    <a:ext uri="{9D8B030D-6E8A-4147-A177-3AD203B41FA5}">
                      <a16:colId xmlns:a16="http://schemas.microsoft.com/office/drawing/2014/main" val="376583611"/>
                    </a:ext>
                  </a:extLst>
                </a:gridCol>
                <a:gridCol w="3485140">
                  <a:extLst>
                    <a:ext uri="{9D8B030D-6E8A-4147-A177-3AD203B41FA5}">
                      <a16:colId xmlns:a16="http://schemas.microsoft.com/office/drawing/2014/main" val="855902975"/>
                    </a:ext>
                  </a:extLst>
                </a:gridCol>
                <a:gridCol w="3485140">
                  <a:extLst>
                    <a:ext uri="{9D8B030D-6E8A-4147-A177-3AD203B41FA5}">
                      <a16:colId xmlns:a16="http://schemas.microsoft.com/office/drawing/2014/main" val="4260198752"/>
                    </a:ext>
                  </a:extLst>
                </a:gridCol>
              </a:tblGrid>
              <a:tr h="1041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연구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사례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유사성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차별성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137745"/>
                  </a:ext>
                </a:extLst>
              </a:tr>
              <a:tr h="1041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왓챠피디아</a:t>
                      </a:r>
                      <a:r>
                        <a:rPr lang="en-US" altLang="ko-KR" sz="2000" b="1" dirty="0"/>
                        <a:t>, IMDB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영화 정보 제공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커뮤니티 소통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문화 컨텐츠를 제공하는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서비스이므로 여행과 관련된 기능 제공 </a:t>
                      </a:r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845049"/>
                  </a:ext>
                </a:extLst>
              </a:tr>
              <a:tr h="1041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마이리얼트립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 err="1"/>
                        <a:t>스투비플래너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한 플랫폼에서</a:t>
                      </a:r>
                      <a:endParaRPr lang="en-US" altLang="ko-KR" dirty="0"/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dirty="0"/>
                        <a:t>여행에 관한 예약 및</a:t>
                      </a:r>
                      <a:endParaRPr lang="en-US" altLang="ko-KR" dirty="0"/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dirty="0" err="1"/>
                        <a:t>여행플래너</a:t>
                      </a:r>
                      <a:r>
                        <a:rPr lang="ko-KR" altLang="en-US" dirty="0"/>
                        <a:t> 작성 가능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문화 컨텐츠를 바탕으로 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여행 경로 제공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73771"/>
                  </a:ext>
                </a:extLst>
              </a:tr>
              <a:tr h="1041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MYRO, </a:t>
                      </a:r>
                      <a:r>
                        <a:rPr lang="ko-KR" altLang="en-US" sz="2000" b="1" dirty="0" err="1"/>
                        <a:t>트리플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여행 스케줄러를 통한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추천 경로 기능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72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74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:p14="http://schemas.microsoft.com/office/powerpoint/2010/main"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-13970"/>
            <a:ext cx="460819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 dirty="0">
                <a:solidFill>
                  <a:schemeClr val="bg1"/>
                </a:solidFill>
              </a:rPr>
              <a:t>시스템 수행 시나리오</a:t>
            </a:r>
            <a:endParaRPr lang="ko-KR" altLang="en-US" sz="3600" dirty="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32080" y="117475"/>
            <a:ext cx="70040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3,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BC4DF-9312-9CA6-7BD8-C4C06A02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84" y="2516378"/>
            <a:ext cx="546969" cy="54696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5D985E-82AA-1F1C-EBEA-1CB375848D14}"/>
              </a:ext>
            </a:extLst>
          </p:cNvPr>
          <p:cNvSpPr/>
          <p:nvPr/>
        </p:nvSpPr>
        <p:spPr>
          <a:xfrm>
            <a:off x="2426804" y="2688399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Google Shape;590;p31">
            <a:extLst>
              <a:ext uri="{FF2B5EF4-FFF2-40B4-BE49-F238E27FC236}">
                <a16:creationId xmlns:a16="http://schemas.microsoft.com/office/drawing/2014/main" id="{DB167A78-47C7-0047-1F4D-1C9F998DC200}"/>
              </a:ext>
            </a:extLst>
          </p:cNvPr>
          <p:cNvSpPr txBox="1">
            <a:spLocks/>
          </p:cNvSpPr>
          <p:nvPr/>
        </p:nvSpPr>
        <p:spPr>
          <a:xfrm>
            <a:off x="825622" y="3301395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사용자가 로그인 하여 시작</a:t>
            </a:r>
          </a:p>
        </p:txBody>
      </p:sp>
      <p:sp>
        <p:nvSpPr>
          <p:cNvPr id="9" name="Google Shape;590;p31">
            <a:extLst>
              <a:ext uri="{FF2B5EF4-FFF2-40B4-BE49-F238E27FC236}">
                <a16:creationId xmlns:a16="http://schemas.microsoft.com/office/drawing/2014/main" id="{0383B7A8-5572-76F1-1FDF-48D413E5412B}"/>
              </a:ext>
            </a:extLst>
          </p:cNvPr>
          <p:cNvSpPr txBox="1">
            <a:spLocks/>
          </p:cNvSpPr>
          <p:nvPr/>
        </p:nvSpPr>
        <p:spPr>
          <a:xfrm>
            <a:off x="2874916" y="3139043"/>
            <a:ext cx="1686992" cy="41048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좋아하는 영화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드라마 검색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3A7DFD-6AD2-8822-8D2A-5074EA7D8FD5}"/>
              </a:ext>
            </a:extLst>
          </p:cNvPr>
          <p:cNvSpPr/>
          <p:nvPr/>
        </p:nvSpPr>
        <p:spPr>
          <a:xfrm>
            <a:off x="4568772" y="2805655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5A56C9-AA92-CDCE-4854-8D2765CF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40" y="2273588"/>
            <a:ext cx="859608" cy="859608"/>
          </a:xfrm>
          <a:prstGeom prst="rect">
            <a:avLst/>
          </a:prstGeom>
        </p:spPr>
      </p:pic>
      <p:sp>
        <p:nvSpPr>
          <p:cNvPr id="15" name="Google Shape;590;p31">
            <a:extLst>
              <a:ext uri="{FF2B5EF4-FFF2-40B4-BE49-F238E27FC236}">
                <a16:creationId xmlns:a16="http://schemas.microsoft.com/office/drawing/2014/main" id="{913BDD0F-A705-20D8-1242-8C404CCA862B}"/>
              </a:ext>
            </a:extLst>
          </p:cNvPr>
          <p:cNvSpPr txBox="1">
            <a:spLocks/>
          </p:cNvSpPr>
          <p:nvPr/>
        </p:nvSpPr>
        <p:spPr>
          <a:xfrm>
            <a:off x="4745198" y="3215841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영화의 촬영명소 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51CE81-8945-D7CB-0BDF-C916E8D8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78" y="2178256"/>
            <a:ext cx="967280" cy="9672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262402-D944-5413-4A88-E1B07433E690}"/>
              </a:ext>
            </a:extLst>
          </p:cNvPr>
          <p:cNvSpPr/>
          <p:nvPr/>
        </p:nvSpPr>
        <p:spPr>
          <a:xfrm>
            <a:off x="6248833" y="2812956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Google Shape;590;p31">
            <a:extLst>
              <a:ext uri="{FF2B5EF4-FFF2-40B4-BE49-F238E27FC236}">
                <a16:creationId xmlns:a16="http://schemas.microsoft.com/office/drawing/2014/main" id="{ED5487F9-26BD-EB0F-319D-E0B0805968F8}"/>
              </a:ext>
            </a:extLst>
          </p:cNvPr>
          <p:cNvSpPr txBox="1">
            <a:spLocks/>
          </p:cNvSpPr>
          <p:nvPr/>
        </p:nvSpPr>
        <p:spPr>
          <a:xfrm>
            <a:off x="6643727" y="3488878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명소들간 최적경로 제공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B00CFA-77FF-B2A6-692E-5C90AEAC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99" y="2178256"/>
            <a:ext cx="967280" cy="967280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DC04478-24FD-8802-79DE-36E837421992}"/>
              </a:ext>
            </a:extLst>
          </p:cNvPr>
          <p:cNvSpPr/>
          <p:nvPr/>
        </p:nvSpPr>
        <p:spPr>
          <a:xfrm>
            <a:off x="8139072" y="2815888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Google Shape;590;p31">
            <a:extLst>
              <a:ext uri="{FF2B5EF4-FFF2-40B4-BE49-F238E27FC236}">
                <a16:creationId xmlns:a16="http://schemas.microsoft.com/office/drawing/2014/main" id="{D7E4DF2D-CE77-D3CC-F85A-6DE9FF4C9ACA}"/>
              </a:ext>
            </a:extLst>
          </p:cNvPr>
          <p:cNvSpPr txBox="1">
            <a:spLocks/>
          </p:cNvSpPr>
          <p:nvPr/>
        </p:nvSpPr>
        <p:spPr>
          <a:xfrm>
            <a:off x="8526749" y="3307801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경로를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E40430-F233-FA0A-62B7-C92E309A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06" y="4318836"/>
            <a:ext cx="953040" cy="953040"/>
          </a:xfrm>
          <a:prstGeom prst="rect">
            <a:avLst/>
          </a:prstGeom>
        </p:spPr>
      </p:pic>
      <p:sp>
        <p:nvSpPr>
          <p:cNvPr id="23" name="Google Shape;590;p31">
            <a:extLst>
              <a:ext uri="{FF2B5EF4-FFF2-40B4-BE49-F238E27FC236}">
                <a16:creationId xmlns:a16="http://schemas.microsoft.com/office/drawing/2014/main" id="{A73265EE-5545-00EF-D4C7-939C53A1330F}"/>
              </a:ext>
            </a:extLst>
          </p:cNvPr>
          <p:cNvSpPr txBox="1">
            <a:spLocks/>
          </p:cNvSpPr>
          <p:nvPr/>
        </p:nvSpPr>
        <p:spPr>
          <a:xfrm>
            <a:off x="6807719" y="5427598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My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 관리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2426DB-394C-DCF9-2BD4-AD75406A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178" y="4331189"/>
            <a:ext cx="953040" cy="953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C87374-65A1-9654-173B-FACAE7250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930" y="4285968"/>
            <a:ext cx="1043484" cy="1043484"/>
          </a:xfrm>
          <a:prstGeom prst="rect">
            <a:avLst/>
          </a:prstGeom>
        </p:spPr>
      </p:pic>
      <p:sp>
        <p:nvSpPr>
          <p:cNvPr id="26" name="Google Shape;590;p31">
            <a:extLst>
              <a:ext uri="{FF2B5EF4-FFF2-40B4-BE49-F238E27FC236}">
                <a16:creationId xmlns:a16="http://schemas.microsoft.com/office/drawing/2014/main" id="{8A87B679-C987-B5CC-D29E-0EBA12BF106E}"/>
              </a:ext>
            </a:extLst>
          </p:cNvPr>
          <p:cNvSpPr txBox="1">
            <a:spLocks/>
          </p:cNvSpPr>
          <p:nvPr/>
        </p:nvSpPr>
        <p:spPr>
          <a:xfrm>
            <a:off x="9086911" y="5324523"/>
            <a:ext cx="2059051" cy="4923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명소 근처 숙소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음식점 정보 제공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미구현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7FDDFCE-4FA3-87FF-8D18-4991501031E6}"/>
              </a:ext>
            </a:extLst>
          </p:cNvPr>
          <p:cNvSpPr/>
          <p:nvPr/>
        </p:nvSpPr>
        <p:spPr>
          <a:xfrm rot="8252332">
            <a:off x="8156989" y="3943403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1D165CA-2914-D410-F182-DA6F7DC39733}"/>
              </a:ext>
            </a:extLst>
          </p:cNvPr>
          <p:cNvSpPr/>
          <p:nvPr/>
        </p:nvSpPr>
        <p:spPr>
          <a:xfrm>
            <a:off x="8368853" y="4785240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6A3594A-4A26-20DC-A3F2-5631CF2A245C}"/>
              </a:ext>
            </a:extLst>
          </p:cNvPr>
          <p:cNvSpPr/>
          <p:nvPr/>
        </p:nvSpPr>
        <p:spPr>
          <a:xfrm rot="14203945">
            <a:off x="9719265" y="3908526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BD24BE2-3DB7-A480-D279-D38DA7E280BB}"/>
              </a:ext>
            </a:extLst>
          </p:cNvPr>
          <p:cNvSpPr/>
          <p:nvPr/>
        </p:nvSpPr>
        <p:spPr>
          <a:xfrm rot="10800000">
            <a:off x="6214949" y="4812282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FA9E12-798C-73BA-E3B5-E61F88123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3594" y="4175894"/>
            <a:ext cx="1043483" cy="1043483"/>
          </a:xfrm>
          <a:prstGeom prst="rect">
            <a:avLst/>
          </a:prstGeom>
        </p:spPr>
      </p:pic>
      <p:sp>
        <p:nvSpPr>
          <p:cNvPr id="32" name="Google Shape;590;p31">
            <a:extLst>
              <a:ext uri="{FF2B5EF4-FFF2-40B4-BE49-F238E27FC236}">
                <a16:creationId xmlns:a16="http://schemas.microsoft.com/office/drawing/2014/main" id="{C2B5C8EB-BC07-AFFF-DA5A-786F7A7C7A14}"/>
              </a:ext>
            </a:extLst>
          </p:cNvPr>
          <p:cNvSpPr txBox="1">
            <a:spLocks/>
          </p:cNvSpPr>
          <p:nvPr/>
        </p:nvSpPr>
        <p:spPr>
          <a:xfrm>
            <a:off x="2915182" y="5202647"/>
            <a:ext cx="1768429" cy="5725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퀘스트 형식의 </a:t>
            </a:r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달성률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제공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미구현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5C65EB0-D9B1-2EB7-DEC0-EEE07D598858}"/>
              </a:ext>
            </a:extLst>
          </p:cNvPr>
          <p:cNvSpPr/>
          <p:nvPr/>
        </p:nvSpPr>
        <p:spPr>
          <a:xfrm rot="10800000">
            <a:off x="2424776" y="4815905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D8DD5E4-7EC6-8396-29CE-E50670320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543" y="4327728"/>
            <a:ext cx="1043483" cy="1043483"/>
          </a:xfrm>
          <a:prstGeom prst="rect">
            <a:avLst/>
          </a:prstGeom>
        </p:spPr>
      </p:pic>
      <p:sp>
        <p:nvSpPr>
          <p:cNvPr id="35" name="Google Shape;590;p31">
            <a:extLst>
              <a:ext uri="{FF2B5EF4-FFF2-40B4-BE49-F238E27FC236}">
                <a16:creationId xmlns:a16="http://schemas.microsoft.com/office/drawing/2014/main" id="{8AD036BA-3875-E659-3E4B-8CE635680C84}"/>
              </a:ext>
            </a:extLst>
          </p:cNvPr>
          <p:cNvSpPr txBox="1">
            <a:spLocks/>
          </p:cNvSpPr>
          <p:nvPr/>
        </p:nvSpPr>
        <p:spPr>
          <a:xfrm>
            <a:off x="592759" y="5277875"/>
            <a:ext cx="2059051" cy="5725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달성률에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따른 칭호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업적으로 참여율 유도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7BDEA2E-4D50-031F-26FF-ADAFDFB75B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9051" y="2403873"/>
            <a:ext cx="725460" cy="7254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98A18EB-9314-1341-C3EC-0B692D335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3868" y="4216009"/>
            <a:ext cx="1043483" cy="104348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4794DEC-FE16-147B-F5CE-296421745E4F}"/>
              </a:ext>
            </a:extLst>
          </p:cNvPr>
          <p:cNvSpPr/>
          <p:nvPr/>
        </p:nvSpPr>
        <p:spPr>
          <a:xfrm rot="10800000">
            <a:off x="4420543" y="4812282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Google Shape;590;p31">
            <a:extLst>
              <a:ext uri="{FF2B5EF4-FFF2-40B4-BE49-F238E27FC236}">
                <a16:creationId xmlns:a16="http://schemas.microsoft.com/office/drawing/2014/main" id="{2EB71A69-E907-773C-7486-BCBB721039F1}"/>
              </a:ext>
            </a:extLst>
          </p:cNvPr>
          <p:cNvSpPr txBox="1">
            <a:spLocks/>
          </p:cNvSpPr>
          <p:nvPr/>
        </p:nvSpPr>
        <p:spPr>
          <a:xfrm>
            <a:off x="4661329" y="5259492"/>
            <a:ext cx="1768429" cy="41160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리뷰 작성 기능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F5DAEB-91A8-A1B7-8DBD-4FD829B87631}"/>
              </a:ext>
            </a:extLst>
          </p:cNvPr>
          <p:cNvSpPr txBox="1"/>
          <p:nvPr/>
        </p:nvSpPr>
        <p:spPr>
          <a:xfrm>
            <a:off x="392110" y="1259656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기본 시나리오</a:t>
            </a:r>
          </a:p>
        </p:txBody>
      </p:sp>
    </p:spTree>
    <p:extLst>
      <p:ext uri="{BB962C8B-B14F-4D97-AF65-F5344CB8AC3E}">
        <p14:creationId xmlns:p14="http://schemas.microsoft.com/office/powerpoint/2010/main" val="145711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-13970"/>
            <a:ext cx="460819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 dirty="0">
                <a:solidFill>
                  <a:schemeClr val="bg1"/>
                </a:solidFill>
              </a:rPr>
              <a:t>시스템 수행 시나리오</a:t>
            </a:r>
            <a:endParaRPr lang="ko-KR" altLang="en-US" sz="3600" dirty="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32080" y="117475"/>
            <a:ext cx="70040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ko-KR" sz="1400">
                <a:solidFill>
                  <a:schemeClr val="bg1"/>
                </a:solidFill>
              </a:rPr>
              <a:t>3,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BC4DF-9312-9CA6-7BD8-C4C06A02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84" y="2516378"/>
            <a:ext cx="546969" cy="54696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5D985E-82AA-1F1C-EBEA-1CB375848D14}"/>
              </a:ext>
            </a:extLst>
          </p:cNvPr>
          <p:cNvSpPr/>
          <p:nvPr/>
        </p:nvSpPr>
        <p:spPr>
          <a:xfrm>
            <a:off x="2426804" y="2688399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Google Shape;590;p31">
            <a:extLst>
              <a:ext uri="{FF2B5EF4-FFF2-40B4-BE49-F238E27FC236}">
                <a16:creationId xmlns:a16="http://schemas.microsoft.com/office/drawing/2014/main" id="{DB167A78-47C7-0047-1F4D-1C9F998DC200}"/>
              </a:ext>
            </a:extLst>
          </p:cNvPr>
          <p:cNvSpPr txBox="1">
            <a:spLocks/>
          </p:cNvSpPr>
          <p:nvPr/>
        </p:nvSpPr>
        <p:spPr>
          <a:xfrm>
            <a:off x="825622" y="3301395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사용자가 로그인 하여 시작</a:t>
            </a:r>
          </a:p>
        </p:txBody>
      </p:sp>
      <p:sp>
        <p:nvSpPr>
          <p:cNvPr id="9" name="Google Shape;590;p31">
            <a:extLst>
              <a:ext uri="{FF2B5EF4-FFF2-40B4-BE49-F238E27FC236}">
                <a16:creationId xmlns:a16="http://schemas.microsoft.com/office/drawing/2014/main" id="{0383B7A8-5572-76F1-1FDF-48D413E5412B}"/>
              </a:ext>
            </a:extLst>
          </p:cNvPr>
          <p:cNvSpPr txBox="1">
            <a:spLocks/>
          </p:cNvSpPr>
          <p:nvPr/>
        </p:nvSpPr>
        <p:spPr>
          <a:xfrm>
            <a:off x="2874916" y="3139043"/>
            <a:ext cx="1686992" cy="41048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좋아하는 영화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드라마 검색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3A7DFD-6AD2-8822-8D2A-5074EA7D8FD5}"/>
              </a:ext>
            </a:extLst>
          </p:cNvPr>
          <p:cNvSpPr/>
          <p:nvPr/>
        </p:nvSpPr>
        <p:spPr>
          <a:xfrm>
            <a:off x="4568772" y="2805655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5A56C9-AA92-CDCE-4854-8D2765CF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40" y="2273588"/>
            <a:ext cx="859608" cy="859608"/>
          </a:xfrm>
          <a:prstGeom prst="rect">
            <a:avLst/>
          </a:prstGeom>
        </p:spPr>
      </p:pic>
      <p:sp>
        <p:nvSpPr>
          <p:cNvPr id="15" name="Google Shape;590;p31">
            <a:extLst>
              <a:ext uri="{FF2B5EF4-FFF2-40B4-BE49-F238E27FC236}">
                <a16:creationId xmlns:a16="http://schemas.microsoft.com/office/drawing/2014/main" id="{913BDD0F-A705-20D8-1242-8C404CCA862B}"/>
              </a:ext>
            </a:extLst>
          </p:cNvPr>
          <p:cNvSpPr txBox="1">
            <a:spLocks/>
          </p:cNvSpPr>
          <p:nvPr/>
        </p:nvSpPr>
        <p:spPr>
          <a:xfrm>
            <a:off x="4745198" y="3215841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영화의 촬영명소 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51CE81-8945-D7CB-0BDF-C916E8D8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78" y="2178256"/>
            <a:ext cx="967280" cy="9672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262402-D944-5413-4A88-E1B07433E690}"/>
              </a:ext>
            </a:extLst>
          </p:cNvPr>
          <p:cNvSpPr/>
          <p:nvPr/>
        </p:nvSpPr>
        <p:spPr>
          <a:xfrm>
            <a:off x="6248833" y="2812956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Google Shape;590;p31">
            <a:extLst>
              <a:ext uri="{FF2B5EF4-FFF2-40B4-BE49-F238E27FC236}">
                <a16:creationId xmlns:a16="http://schemas.microsoft.com/office/drawing/2014/main" id="{ED5487F9-26BD-EB0F-319D-E0B0805968F8}"/>
              </a:ext>
            </a:extLst>
          </p:cNvPr>
          <p:cNvSpPr txBox="1">
            <a:spLocks/>
          </p:cNvSpPr>
          <p:nvPr/>
        </p:nvSpPr>
        <p:spPr>
          <a:xfrm>
            <a:off x="6643727" y="3488878"/>
            <a:ext cx="1601181" cy="316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명소들간 최적경로 제공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B00CFA-77FF-B2A6-692E-5C90AEAC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99" y="2178256"/>
            <a:ext cx="967280" cy="967280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DC04478-24FD-8802-79DE-36E837421992}"/>
              </a:ext>
            </a:extLst>
          </p:cNvPr>
          <p:cNvSpPr/>
          <p:nvPr/>
        </p:nvSpPr>
        <p:spPr>
          <a:xfrm>
            <a:off x="8139072" y="2815888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Google Shape;590;p31">
            <a:extLst>
              <a:ext uri="{FF2B5EF4-FFF2-40B4-BE49-F238E27FC236}">
                <a16:creationId xmlns:a16="http://schemas.microsoft.com/office/drawing/2014/main" id="{D7E4DF2D-CE77-D3CC-F85A-6DE9FF4C9ACA}"/>
              </a:ext>
            </a:extLst>
          </p:cNvPr>
          <p:cNvSpPr txBox="1">
            <a:spLocks/>
          </p:cNvSpPr>
          <p:nvPr/>
        </p:nvSpPr>
        <p:spPr>
          <a:xfrm>
            <a:off x="8526749" y="3376932"/>
            <a:ext cx="1917545" cy="6421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경로를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캘린더를 이용한 생성기능 추가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E40430-F233-FA0A-62B7-C92E309A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06" y="4318836"/>
            <a:ext cx="953040" cy="953040"/>
          </a:xfrm>
          <a:prstGeom prst="rect">
            <a:avLst/>
          </a:prstGeom>
        </p:spPr>
      </p:pic>
      <p:sp>
        <p:nvSpPr>
          <p:cNvPr id="23" name="Google Shape;590;p31">
            <a:extLst>
              <a:ext uri="{FF2B5EF4-FFF2-40B4-BE49-F238E27FC236}">
                <a16:creationId xmlns:a16="http://schemas.microsoft.com/office/drawing/2014/main" id="{A73265EE-5545-00EF-D4C7-939C53A1330F}"/>
              </a:ext>
            </a:extLst>
          </p:cNvPr>
          <p:cNvSpPr txBox="1">
            <a:spLocks/>
          </p:cNvSpPr>
          <p:nvPr/>
        </p:nvSpPr>
        <p:spPr>
          <a:xfrm>
            <a:off x="6807719" y="5427598"/>
            <a:ext cx="1768429" cy="107169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My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 관리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선택한 컨텐츠 목록을 </a:t>
            </a:r>
            <a:r>
              <a:rPr lang="ko-KR" altLang="en-US" sz="1200" b="1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볼수있고</a:t>
            </a: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진척도를 </a:t>
            </a:r>
            <a:r>
              <a:rPr lang="ko-KR" altLang="en-US" sz="1200" b="1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알수있게</a:t>
            </a: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endParaRPr lang="en-US" altLang="ko-KR" sz="12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2426DB-394C-DCF9-2BD4-AD75406A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178" y="4331189"/>
            <a:ext cx="953040" cy="953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C87374-65A1-9654-173B-FACAE7250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930" y="4285968"/>
            <a:ext cx="1043484" cy="1043484"/>
          </a:xfrm>
          <a:prstGeom prst="rect">
            <a:avLst/>
          </a:prstGeom>
        </p:spPr>
      </p:pic>
      <p:sp>
        <p:nvSpPr>
          <p:cNvPr id="26" name="Google Shape;590;p31">
            <a:extLst>
              <a:ext uri="{FF2B5EF4-FFF2-40B4-BE49-F238E27FC236}">
                <a16:creationId xmlns:a16="http://schemas.microsoft.com/office/drawing/2014/main" id="{8A87B679-C987-B5CC-D29E-0EBA12BF106E}"/>
              </a:ext>
            </a:extLst>
          </p:cNvPr>
          <p:cNvSpPr txBox="1">
            <a:spLocks/>
          </p:cNvSpPr>
          <p:nvPr/>
        </p:nvSpPr>
        <p:spPr>
          <a:xfrm>
            <a:off x="9045371" y="6006919"/>
            <a:ext cx="2059051" cy="4923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명소 근처 숙소</a:t>
            </a:r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음식점 정보 제공</a:t>
            </a:r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구현예정</a:t>
            </a:r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b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br>
              <a:rPr lang="en-US" altLang="ko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기존의 경로화면에서 </a:t>
            </a:r>
            <a:r>
              <a:rPr lang="ko-KR" altLang="en-US" sz="1200" b="1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볼수있게</a:t>
            </a:r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7FDDFCE-4FA3-87FF-8D18-4991501031E6}"/>
              </a:ext>
            </a:extLst>
          </p:cNvPr>
          <p:cNvSpPr/>
          <p:nvPr/>
        </p:nvSpPr>
        <p:spPr>
          <a:xfrm rot="8252332">
            <a:off x="8037566" y="3977202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1D165CA-2914-D410-F182-DA6F7DC39733}"/>
              </a:ext>
            </a:extLst>
          </p:cNvPr>
          <p:cNvSpPr/>
          <p:nvPr/>
        </p:nvSpPr>
        <p:spPr>
          <a:xfrm>
            <a:off x="8368853" y="4785240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6A3594A-4A26-20DC-A3F2-5631CF2A245C}"/>
              </a:ext>
            </a:extLst>
          </p:cNvPr>
          <p:cNvSpPr/>
          <p:nvPr/>
        </p:nvSpPr>
        <p:spPr>
          <a:xfrm rot="14203945">
            <a:off x="10048011" y="4106887"/>
            <a:ext cx="546969" cy="1594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BD24BE2-3DB7-A480-D279-D38DA7E280BB}"/>
              </a:ext>
            </a:extLst>
          </p:cNvPr>
          <p:cNvSpPr/>
          <p:nvPr/>
        </p:nvSpPr>
        <p:spPr>
          <a:xfrm rot="10800000">
            <a:off x="6214949" y="4812282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FA9E12-798C-73BA-E3B5-E61F88123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3594" y="4175894"/>
            <a:ext cx="1043483" cy="1043483"/>
          </a:xfrm>
          <a:prstGeom prst="rect">
            <a:avLst/>
          </a:prstGeom>
        </p:spPr>
      </p:pic>
      <p:sp>
        <p:nvSpPr>
          <p:cNvPr id="32" name="Google Shape;590;p31">
            <a:extLst>
              <a:ext uri="{FF2B5EF4-FFF2-40B4-BE49-F238E27FC236}">
                <a16:creationId xmlns:a16="http://schemas.microsoft.com/office/drawing/2014/main" id="{C2B5C8EB-BC07-AFFF-DA5A-786F7A7C7A14}"/>
              </a:ext>
            </a:extLst>
          </p:cNvPr>
          <p:cNvSpPr txBox="1">
            <a:spLocks/>
          </p:cNvSpPr>
          <p:nvPr/>
        </p:nvSpPr>
        <p:spPr>
          <a:xfrm>
            <a:off x="2915182" y="5202647"/>
            <a:ext cx="1768429" cy="5725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퀘스트 형식의 </a:t>
            </a:r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달성률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제공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미구현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5C65EB0-D9B1-2EB7-DEC0-EEE07D598858}"/>
              </a:ext>
            </a:extLst>
          </p:cNvPr>
          <p:cNvSpPr/>
          <p:nvPr/>
        </p:nvSpPr>
        <p:spPr>
          <a:xfrm rot="10800000">
            <a:off x="2424776" y="4815905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D8DD5E4-7EC6-8396-29CE-E50670320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543" y="4327728"/>
            <a:ext cx="1043483" cy="1043483"/>
          </a:xfrm>
          <a:prstGeom prst="rect">
            <a:avLst/>
          </a:prstGeom>
        </p:spPr>
      </p:pic>
      <p:sp>
        <p:nvSpPr>
          <p:cNvPr id="35" name="Google Shape;590;p31">
            <a:extLst>
              <a:ext uri="{FF2B5EF4-FFF2-40B4-BE49-F238E27FC236}">
                <a16:creationId xmlns:a16="http://schemas.microsoft.com/office/drawing/2014/main" id="{8AD036BA-3875-E659-3E4B-8CE635680C84}"/>
              </a:ext>
            </a:extLst>
          </p:cNvPr>
          <p:cNvSpPr txBox="1">
            <a:spLocks/>
          </p:cNvSpPr>
          <p:nvPr/>
        </p:nvSpPr>
        <p:spPr>
          <a:xfrm>
            <a:off x="592759" y="5277875"/>
            <a:ext cx="2059051" cy="5725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달성률에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따른 칭호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업적으로 참여율 유도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7BDEA2E-4D50-031F-26FF-ADAFDFB75B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9051" y="2403873"/>
            <a:ext cx="725460" cy="7254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98A18EB-9314-1341-C3EC-0B692D335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3868" y="4216009"/>
            <a:ext cx="1043483" cy="104348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4794DEC-FE16-147B-F5CE-296421745E4F}"/>
              </a:ext>
            </a:extLst>
          </p:cNvPr>
          <p:cNvSpPr/>
          <p:nvPr/>
        </p:nvSpPr>
        <p:spPr>
          <a:xfrm rot="10800000">
            <a:off x="4420543" y="4812282"/>
            <a:ext cx="546969" cy="159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Google Shape;590;p31">
            <a:extLst>
              <a:ext uri="{FF2B5EF4-FFF2-40B4-BE49-F238E27FC236}">
                <a16:creationId xmlns:a16="http://schemas.microsoft.com/office/drawing/2014/main" id="{2EB71A69-E907-773C-7486-BCBB721039F1}"/>
              </a:ext>
            </a:extLst>
          </p:cNvPr>
          <p:cNvSpPr txBox="1">
            <a:spLocks/>
          </p:cNvSpPr>
          <p:nvPr/>
        </p:nvSpPr>
        <p:spPr>
          <a:xfrm>
            <a:off x="4661329" y="5259492"/>
            <a:ext cx="1768429" cy="41160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리뷰 작성 기능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F5DAEB-91A8-A1B7-8DBD-4FD829B87631}"/>
              </a:ext>
            </a:extLst>
          </p:cNvPr>
          <p:cNvSpPr txBox="1"/>
          <p:nvPr/>
        </p:nvSpPr>
        <p:spPr>
          <a:xfrm>
            <a:off x="392110" y="1259656"/>
            <a:ext cx="111664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기본 시나리오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824BBEE-3EAC-A021-3EEC-C40EC4C61D1C}"/>
              </a:ext>
            </a:extLst>
          </p:cNvPr>
          <p:cNvSpPr/>
          <p:nvPr/>
        </p:nvSpPr>
        <p:spPr>
          <a:xfrm rot="10800000">
            <a:off x="9992749" y="2805655"/>
            <a:ext cx="546969" cy="1594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4BD2B42-E587-A3B8-360A-D713EFEE56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9145" y="1916064"/>
            <a:ext cx="1244537" cy="1378050"/>
          </a:xfrm>
          <a:prstGeom prst="rect">
            <a:avLst/>
          </a:prstGeom>
        </p:spPr>
      </p:pic>
      <p:sp>
        <p:nvSpPr>
          <p:cNvPr id="46" name="Google Shape;590;p31">
            <a:extLst>
              <a:ext uri="{FF2B5EF4-FFF2-40B4-BE49-F238E27FC236}">
                <a16:creationId xmlns:a16="http://schemas.microsoft.com/office/drawing/2014/main" id="{1F245A8B-75F9-6A88-A02B-D80FB8265CD5}"/>
              </a:ext>
            </a:extLst>
          </p:cNvPr>
          <p:cNvSpPr txBox="1">
            <a:spLocks/>
          </p:cNvSpPr>
          <p:nvPr/>
        </p:nvSpPr>
        <p:spPr>
          <a:xfrm>
            <a:off x="10271899" y="3308350"/>
            <a:ext cx="1715969" cy="58458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주변 명소를 추가하여 지역별 경로 추천</a:t>
            </a:r>
          </a:p>
        </p:txBody>
      </p:sp>
      <p:sp>
        <p:nvSpPr>
          <p:cNvPr id="47" name="Google Shape;590;p31">
            <a:extLst>
              <a:ext uri="{FF2B5EF4-FFF2-40B4-BE49-F238E27FC236}">
                <a16:creationId xmlns:a16="http://schemas.microsoft.com/office/drawing/2014/main" id="{CFE7DB3E-DE83-0A7F-2F7D-B968AC237ECC}"/>
              </a:ext>
            </a:extLst>
          </p:cNvPr>
          <p:cNvSpPr txBox="1">
            <a:spLocks/>
          </p:cNvSpPr>
          <p:nvPr/>
        </p:nvSpPr>
        <p:spPr>
          <a:xfrm>
            <a:off x="132080" y="5850462"/>
            <a:ext cx="3215542" cy="76554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+a) AI</a:t>
            </a:r>
            <a:r>
              <a:rPr lang="ko-KR" altLang="en-US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이용한 날씨기능</a:t>
            </a:r>
            <a:r>
              <a:rPr lang="en-US" altLang="ko-KR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대중교통 경로안내기능</a:t>
            </a:r>
            <a:r>
              <a:rPr lang="en-US" altLang="ko-KR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앱호환기능</a:t>
            </a:r>
            <a:r>
              <a:rPr lang="ko-KR" altLang="en-US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추후에 필요시 추가예정</a:t>
            </a:r>
          </a:p>
        </p:txBody>
      </p:sp>
    </p:spTree>
    <p:extLst>
      <p:ext uri="{BB962C8B-B14F-4D97-AF65-F5344CB8AC3E}">
        <p14:creationId xmlns:p14="http://schemas.microsoft.com/office/powerpoint/2010/main" val="188648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Pages>29</Pages>
  <Words>1833</Words>
  <Characters>0</Characters>
  <Application>Microsoft Office PowerPoint</Application>
  <DocSecurity>0</DocSecurity>
  <PresentationFormat>와이드스크린</PresentationFormat>
  <Lines>0</Lines>
  <Paragraphs>469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Söhne</vt:lpstr>
      <vt:lpstr>Unbounded</vt:lpstr>
      <vt:lpstr>굴림</vt:lpstr>
      <vt:lpstr>NanumGothic</vt:lpstr>
      <vt:lpstr>나눔스퀘어 ExtraBold</vt:lpstr>
      <vt:lpstr>나눔스퀘어 Light</vt:lpstr>
      <vt:lpstr>나눔스퀘어OTF_ac</vt:lpstr>
      <vt:lpstr>맑은 고딕</vt:lpstr>
      <vt:lpstr>맑은 고딕 Semilight</vt:lpstr>
      <vt:lpstr>한컴 말랑말랑 Bold</vt:lpstr>
      <vt:lpstr>Arial</vt:lpstr>
      <vt:lpstr>Heebo</vt:lpstr>
      <vt:lpstr>Montserrat</vt:lpstr>
      <vt:lpstr>Wingdings</vt:lpstr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창용 현</cp:lastModifiedBy>
  <cp:revision>35</cp:revision>
  <dcterms:modified xsi:type="dcterms:W3CDTF">2024-04-01T14:02:37Z</dcterms:modified>
  <cp:version>9.104.190.51131</cp:version>
</cp:coreProperties>
</file>